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370" r:id="rId2"/>
    <p:sldId id="2362" r:id="rId3"/>
    <p:sldId id="2235" r:id="rId4"/>
    <p:sldId id="2363" r:id="rId5"/>
    <p:sldId id="2367" r:id="rId6"/>
    <p:sldId id="2366" r:id="rId7"/>
    <p:sldId id="2364" r:id="rId8"/>
    <p:sldId id="2371" r:id="rId9"/>
    <p:sldId id="2365" r:id="rId10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1334"/>
    <a:srgbClr val="000820"/>
    <a:srgbClr val="000C28"/>
    <a:srgbClr val="5D77EB"/>
    <a:srgbClr val="1AE8DA"/>
    <a:srgbClr val="CF9600"/>
    <a:srgbClr val="F52552"/>
    <a:srgbClr val="EC72A5"/>
    <a:srgbClr val="FFC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1" autoAdjust="0"/>
    <p:restoredTop sz="93481" autoAdjust="0"/>
  </p:normalViewPr>
  <p:slideViewPr>
    <p:cSldViewPr snapToGrid="0" snapToObjects="1">
      <p:cViewPr varScale="1">
        <p:scale>
          <a:sx n="34" d="100"/>
          <a:sy n="34" d="100"/>
        </p:scale>
        <p:origin x="544" y="8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png>
</file>

<file path=ppt/media/image3.gif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2/9/2018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2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905575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7BD35B7-DAF1-5B4D-94FA-36B61FD74AC4}" type="slidenum">
              <a:rPr lang="en-US" altLang="x-none"/>
              <a:pPr/>
              <a:t>3</a:t>
            </a:fld>
            <a:endParaRPr lang="en-US" altLang="x-none"/>
          </a:p>
        </p:txBody>
      </p:sp>
      <p:sp>
        <p:nvSpPr>
          <p:cNvPr id="184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8975" y="1143000"/>
            <a:ext cx="5475288" cy="30813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84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1638" cy="35956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816838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2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5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925589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6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065760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7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300015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9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2065286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25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907290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12447855" y="6171188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8184037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</p:spTree>
    <p:extLst/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ig Background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23"/>
          </p:nvPr>
        </p:nvSpPr>
        <p:spPr>
          <a:xfrm>
            <a:off x="2" y="0"/>
            <a:ext cx="13297422" cy="13715999"/>
          </a:xfrm>
          <a:custGeom>
            <a:avLst/>
            <a:gdLst>
              <a:gd name="connsiteX0" fmla="*/ 0 w 19393999"/>
              <a:gd name="connsiteY0" fmla="*/ 0 h 13715999"/>
              <a:gd name="connsiteX1" fmla="*/ 19393999 w 19393999"/>
              <a:gd name="connsiteY1" fmla="*/ 0 h 13715999"/>
              <a:gd name="connsiteX2" fmla="*/ 13782907 w 19393999"/>
              <a:gd name="connsiteY2" fmla="*/ 13715999 h 13715999"/>
              <a:gd name="connsiteX3" fmla="*/ 0 w 19393999"/>
              <a:gd name="connsiteY3" fmla="*/ 13715999 h 137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93999" h="13715999">
                <a:moveTo>
                  <a:pt x="0" y="0"/>
                </a:moveTo>
                <a:lnTo>
                  <a:pt x="19393999" y="0"/>
                </a:lnTo>
                <a:lnTo>
                  <a:pt x="13782907" y="13715999"/>
                </a:lnTo>
                <a:lnTo>
                  <a:pt x="0" y="13715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800" b="0" i="0">
                <a:ln>
                  <a:noFill/>
                </a:ln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78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09590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7" r:id="rId2"/>
    <p:sldLayoutId id="2147484039" r:id="rId3"/>
    <p:sldLayoutId id="2147484040" r:id="rId4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b="0" i="0" kern="1200">
          <a:solidFill>
            <a:schemeClr val="tx1"/>
          </a:solidFill>
          <a:latin typeface="Open Sans Regular" charset="0"/>
          <a:ea typeface="Open Sans Regular" charset="0"/>
          <a:cs typeface="Open Sans Regular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pour une image  11">
            <a:extLst>
              <a:ext uri="{FF2B5EF4-FFF2-40B4-BE49-F238E27FC236}">
                <a16:creationId xmlns:a16="http://schemas.microsoft.com/office/drawing/2014/main" id="{9FE8095A-3988-4EC4-973E-7B2B96CB24C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>
            <a:fillRect/>
          </a:stretch>
        </p:blipFill>
        <p:spPr>
          <a:xfrm>
            <a:off x="7148946" y="8056676"/>
            <a:ext cx="10058400" cy="5659324"/>
          </a:xfrm>
        </p:spPr>
      </p:pic>
      <p:sp>
        <p:nvSpPr>
          <p:cNvPr id="13" name="TextBox 45">
            <a:extLst>
              <a:ext uri="{FF2B5EF4-FFF2-40B4-BE49-F238E27FC236}">
                <a16:creationId xmlns:a16="http://schemas.microsoft.com/office/drawing/2014/main" id="{6366BFFD-D9EB-41AE-AD91-17B7B0137165}"/>
              </a:ext>
            </a:extLst>
          </p:cNvPr>
          <p:cNvSpPr txBox="1"/>
          <p:nvPr/>
        </p:nvSpPr>
        <p:spPr>
          <a:xfrm>
            <a:off x="6972300" y="3429763"/>
            <a:ext cx="9928363" cy="2607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8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InMoov : Interaction Team</a:t>
            </a:r>
          </a:p>
        </p:txBody>
      </p:sp>
    </p:spTree>
    <p:extLst>
      <p:ext uri="{BB962C8B-B14F-4D97-AF65-F5344CB8AC3E}">
        <p14:creationId xmlns:p14="http://schemas.microsoft.com/office/powerpoint/2010/main" val="1999346128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278790" y="743713"/>
            <a:ext cx="5830249" cy="1277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InMoov Context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464986" y="1963881"/>
            <a:ext cx="3454087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Your Subtitle Here</a:t>
            </a:r>
          </a:p>
        </p:txBody>
      </p:sp>
      <p:sp>
        <p:nvSpPr>
          <p:cNvPr id="5" name="Diagonal Stripe 4"/>
          <p:cNvSpPr/>
          <p:nvPr/>
        </p:nvSpPr>
        <p:spPr>
          <a:xfrm rot="2699999">
            <a:off x="19046894" y="656359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6" name="Diagonal Stripe 5"/>
          <p:cNvSpPr/>
          <p:nvPr/>
        </p:nvSpPr>
        <p:spPr>
          <a:xfrm rot="2699999">
            <a:off x="2214823" y="656359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7" name="Diagonal Stripe 6"/>
          <p:cNvSpPr/>
          <p:nvPr/>
        </p:nvSpPr>
        <p:spPr>
          <a:xfrm rot="2699999">
            <a:off x="10630859" y="656359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8" name="Diagonal Stripe 7"/>
          <p:cNvSpPr/>
          <p:nvPr/>
        </p:nvSpPr>
        <p:spPr>
          <a:xfrm rot="13499999">
            <a:off x="6397335" y="5741000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9" name="Diagonal Stripe 8"/>
          <p:cNvSpPr/>
          <p:nvPr/>
        </p:nvSpPr>
        <p:spPr>
          <a:xfrm rot="13499999">
            <a:off x="14813370" y="5741000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12188825" y="5308131"/>
            <a:ext cx="0" cy="1746115"/>
          </a:xfrm>
          <a:prstGeom prst="line">
            <a:avLst/>
          </a:prstGeom>
          <a:ln w="2857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0036294" y="7448675"/>
            <a:ext cx="118814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2020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262926" y="7448675"/>
            <a:ext cx="1101584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1990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79693" y="7448675"/>
            <a:ext cx="111601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2001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621532" y="7448675"/>
            <a:ext cx="1186543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2007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918987" y="7448675"/>
            <a:ext cx="107593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2012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532680" y="3071214"/>
            <a:ext cx="3326745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InMoov community</a:t>
            </a: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9777919" y="3676012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16413191" y="8535500"/>
            <a:ext cx="1" cy="1694819"/>
          </a:xfrm>
          <a:prstGeom prst="line">
            <a:avLst/>
          </a:prstGeom>
          <a:ln w="28575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5176658" y="10715738"/>
            <a:ext cx="249138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YOUR TITLE</a:t>
            </a: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14004220" y="11320536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20629757" y="5308131"/>
            <a:ext cx="0" cy="1746115"/>
          </a:xfrm>
          <a:prstGeom prst="line">
            <a:avLst/>
          </a:prstGeom>
          <a:ln w="28575">
            <a:solidFill>
              <a:schemeClr val="accent5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709730" y="3071214"/>
            <a:ext cx="385451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 err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Davinci</a:t>
            </a:r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 bot association</a:t>
            </a:r>
          </a:p>
        </p:txBody>
      </p:sp>
      <p:sp>
        <p:nvSpPr>
          <p:cNvPr id="27" name="Subtitle 2"/>
          <p:cNvSpPr txBox="1">
            <a:spLocks/>
          </p:cNvSpPr>
          <p:nvPr/>
        </p:nvSpPr>
        <p:spPr>
          <a:xfrm>
            <a:off x="18218851" y="3676012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3813718" y="5308131"/>
            <a:ext cx="0" cy="1746115"/>
          </a:xfrm>
          <a:prstGeom prst="line">
            <a:avLst/>
          </a:prstGeom>
          <a:ln w="2857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718498" y="3071214"/>
            <a:ext cx="2204899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InMoov Idea</a:t>
            </a:r>
          </a:p>
        </p:txBody>
      </p:sp>
      <p:sp>
        <p:nvSpPr>
          <p:cNvPr id="30" name="Subtitle 2"/>
          <p:cNvSpPr txBox="1">
            <a:spLocks/>
          </p:cNvSpPr>
          <p:nvPr/>
        </p:nvSpPr>
        <p:spPr>
          <a:xfrm>
            <a:off x="1402812" y="3676012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H="1">
            <a:off x="8037697" y="8535500"/>
            <a:ext cx="1" cy="1694819"/>
          </a:xfrm>
          <a:prstGeom prst="line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801164" y="10715738"/>
            <a:ext cx="249138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YOUR TITLE</a:t>
            </a: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5628726" y="11320536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</p:spTree>
    <p:extLst>
      <p:ext uri="{BB962C8B-B14F-4D97-AF65-F5344CB8AC3E}">
        <p14:creationId xmlns:p14="http://schemas.microsoft.com/office/powerpoint/2010/main" val="11920497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90"/>
          <p:cNvSpPr txBox="1"/>
          <p:nvPr/>
        </p:nvSpPr>
        <p:spPr>
          <a:xfrm>
            <a:off x="7008547" y="743713"/>
            <a:ext cx="10370724" cy="1374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Competence </a:t>
            </a:r>
            <a:r>
              <a:rPr lang="en-US" sz="6600" b="1" dirty="0" err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qu’on</a:t>
            </a: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 </a:t>
            </a:r>
            <a:r>
              <a:rPr lang="en-US" sz="6600" b="1" dirty="0" err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avait</a:t>
            </a: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 déjà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10464986" y="1963881"/>
            <a:ext cx="3454087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Your Subtitle Here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5192573" y="9193806"/>
            <a:ext cx="2132315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SERVICES</a:t>
            </a:r>
          </a:p>
        </p:txBody>
      </p:sp>
      <p:sp>
        <p:nvSpPr>
          <p:cNvPr id="42" name="Subtitle 2"/>
          <p:cNvSpPr txBox="1">
            <a:spLocks/>
          </p:cNvSpPr>
          <p:nvPr/>
        </p:nvSpPr>
        <p:spPr>
          <a:xfrm>
            <a:off x="15082026" y="9798604"/>
            <a:ext cx="7631693" cy="127400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5192573" y="3988760"/>
            <a:ext cx="1955985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MISSION</a:t>
            </a:r>
          </a:p>
        </p:txBody>
      </p:sp>
      <p:sp>
        <p:nvSpPr>
          <p:cNvPr id="44" name="Subtitle 2"/>
          <p:cNvSpPr txBox="1">
            <a:spLocks/>
          </p:cNvSpPr>
          <p:nvPr/>
        </p:nvSpPr>
        <p:spPr>
          <a:xfrm>
            <a:off x="15082026" y="4593558"/>
            <a:ext cx="7631693" cy="127400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5192573" y="6567837"/>
            <a:ext cx="156966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VISION</a:t>
            </a:r>
          </a:p>
        </p:txBody>
      </p:sp>
      <p:sp>
        <p:nvSpPr>
          <p:cNvPr id="49" name="Subtitle 2"/>
          <p:cNvSpPr txBox="1">
            <a:spLocks/>
          </p:cNvSpPr>
          <p:nvPr/>
        </p:nvSpPr>
        <p:spPr>
          <a:xfrm>
            <a:off x="15082026" y="7172635"/>
            <a:ext cx="7631693" cy="127400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3505711" y="6416087"/>
            <a:ext cx="1027845" cy="2035044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5"/>
                </a:solidFill>
                <a:latin typeface="Montserrat Light" charset="0"/>
                <a:ea typeface="Montserrat Light" charset="0"/>
                <a:cs typeface="Montserrat Light" charset="0"/>
              </a:rPr>
              <a:t>5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3481666" y="8971512"/>
            <a:ext cx="1075936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6"/>
                </a:solidFill>
                <a:latin typeface="Montserrat Light" charset="0"/>
                <a:ea typeface="Montserrat Light" charset="0"/>
                <a:cs typeface="Montserrat Light" charset="0"/>
              </a:rPr>
              <a:t>6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3505711" y="3814088"/>
            <a:ext cx="1027846" cy="2035044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4"/>
                </a:solidFill>
                <a:latin typeface="Montserrat Light" charset="0"/>
                <a:ea typeface="Montserrat Light" charset="0"/>
                <a:cs typeface="Montserrat Light" charset="0"/>
              </a:rPr>
              <a:t>4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662213" y="9193806"/>
            <a:ext cx="3102131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MEET THE CEO</a:t>
            </a:r>
          </a:p>
        </p:txBody>
      </p:sp>
      <p:sp>
        <p:nvSpPr>
          <p:cNvPr id="67" name="Subtitle 2"/>
          <p:cNvSpPr txBox="1">
            <a:spLocks/>
          </p:cNvSpPr>
          <p:nvPr/>
        </p:nvSpPr>
        <p:spPr>
          <a:xfrm>
            <a:off x="3551666" y="9798604"/>
            <a:ext cx="7631693" cy="127400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662213" y="3988760"/>
            <a:ext cx="224612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ABOUT US</a:t>
            </a:r>
          </a:p>
        </p:txBody>
      </p:sp>
      <p:sp>
        <p:nvSpPr>
          <p:cNvPr id="71" name="Subtitle 2"/>
          <p:cNvSpPr txBox="1">
            <a:spLocks/>
          </p:cNvSpPr>
          <p:nvPr/>
        </p:nvSpPr>
        <p:spPr>
          <a:xfrm>
            <a:off x="3551666" y="4593558"/>
            <a:ext cx="7631693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662213" y="6567837"/>
            <a:ext cx="432201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WELCOME MESSAGE</a:t>
            </a:r>
          </a:p>
        </p:txBody>
      </p:sp>
      <p:sp>
        <p:nvSpPr>
          <p:cNvPr id="73" name="Subtitle 2"/>
          <p:cNvSpPr txBox="1">
            <a:spLocks/>
          </p:cNvSpPr>
          <p:nvPr/>
        </p:nvSpPr>
        <p:spPr>
          <a:xfrm>
            <a:off x="3551666" y="7172635"/>
            <a:ext cx="7631693" cy="127400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968137" y="6416087"/>
            <a:ext cx="1042273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2"/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008212" y="8971512"/>
            <a:ext cx="962122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3"/>
                </a:solidFill>
                <a:latin typeface="Montserrat Light" charset="0"/>
                <a:ea typeface="Montserrat Light" charset="0"/>
                <a:cs typeface="Montserrat Light" charset="0"/>
              </a:rPr>
              <a:t>3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123629" y="3814088"/>
            <a:ext cx="731289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703458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>
            <a:extLst>
              <a:ext uri="{FF2B5EF4-FFF2-40B4-BE49-F238E27FC236}">
                <a16:creationId xmlns:a16="http://schemas.microsoft.com/office/drawing/2014/main" id="{E2581B7B-A0B6-4FA4-B94F-973ACA437CD9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3" r="26143"/>
          <a:stretch>
            <a:fillRect/>
          </a:stretch>
        </p:blipFill>
        <p:spPr/>
      </p:pic>
      <p:sp>
        <p:nvSpPr>
          <p:cNvPr id="54" name="Rectangle 13"/>
          <p:cNvSpPr/>
          <p:nvPr/>
        </p:nvSpPr>
        <p:spPr>
          <a:xfrm>
            <a:off x="10753" y="-22303"/>
            <a:ext cx="13297422" cy="13738302"/>
          </a:xfrm>
          <a:custGeom>
            <a:avLst/>
            <a:gdLst>
              <a:gd name="connsiteX0" fmla="*/ 0 w 13782907"/>
              <a:gd name="connsiteY0" fmla="*/ 0 h 13738301"/>
              <a:gd name="connsiteX1" fmla="*/ 13782907 w 13782907"/>
              <a:gd name="connsiteY1" fmla="*/ 0 h 13738301"/>
              <a:gd name="connsiteX2" fmla="*/ 13782907 w 13782907"/>
              <a:gd name="connsiteY2" fmla="*/ 13738301 h 13738301"/>
              <a:gd name="connsiteX3" fmla="*/ 0 w 13782907"/>
              <a:gd name="connsiteY3" fmla="*/ 13738301 h 13738301"/>
              <a:gd name="connsiteX4" fmla="*/ 0 w 13782907"/>
              <a:gd name="connsiteY4" fmla="*/ 0 h 13738301"/>
              <a:gd name="connsiteX0" fmla="*/ 0 w 19403122"/>
              <a:gd name="connsiteY0" fmla="*/ 0 h 13738301"/>
              <a:gd name="connsiteX1" fmla="*/ 19403122 w 19403122"/>
              <a:gd name="connsiteY1" fmla="*/ 44604 h 13738301"/>
              <a:gd name="connsiteX2" fmla="*/ 13782907 w 19403122"/>
              <a:gd name="connsiteY2" fmla="*/ 13738301 h 13738301"/>
              <a:gd name="connsiteX3" fmla="*/ 0 w 19403122"/>
              <a:gd name="connsiteY3" fmla="*/ 13738301 h 13738301"/>
              <a:gd name="connsiteX4" fmla="*/ 0 w 19403122"/>
              <a:gd name="connsiteY4" fmla="*/ 0 h 13738301"/>
              <a:gd name="connsiteX0" fmla="*/ 0 w 19425424"/>
              <a:gd name="connsiteY0" fmla="*/ 0 h 13738301"/>
              <a:gd name="connsiteX1" fmla="*/ 19425424 w 19425424"/>
              <a:gd name="connsiteY1" fmla="*/ 44604 h 13738301"/>
              <a:gd name="connsiteX2" fmla="*/ 13782907 w 19425424"/>
              <a:gd name="connsiteY2" fmla="*/ 13738301 h 13738301"/>
              <a:gd name="connsiteX3" fmla="*/ 0 w 19425424"/>
              <a:gd name="connsiteY3" fmla="*/ 13738301 h 13738301"/>
              <a:gd name="connsiteX4" fmla="*/ 0 w 19425424"/>
              <a:gd name="connsiteY4" fmla="*/ 0 h 13738301"/>
              <a:gd name="connsiteX0" fmla="*/ 0 w 19403122"/>
              <a:gd name="connsiteY0" fmla="*/ 1 h 13738302"/>
              <a:gd name="connsiteX1" fmla="*/ 19403122 w 19403122"/>
              <a:gd name="connsiteY1" fmla="*/ 0 h 13738302"/>
              <a:gd name="connsiteX2" fmla="*/ 13782907 w 19403122"/>
              <a:gd name="connsiteY2" fmla="*/ 13738302 h 13738302"/>
              <a:gd name="connsiteX3" fmla="*/ 0 w 19403122"/>
              <a:gd name="connsiteY3" fmla="*/ 13738302 h 13738302"/>
              <a:gd name="connsiteX4" fmla="*/ 0 w 19403122"/>
              <a:gd name="connsiteY4" fmla="*/ 1 h 13738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3122" h="13738302">
                <a:moveTo>
                  <a:pt x="0" y="1"/>
                </a:moveTo>
                <a:lnTo>
                  <a:pt x="19403122" y="0"/>
                </a:lnTo>
                <a:lnTo>
                  <a:pt x="13782907" y="13738302"/>
                </a:lnTo>
                <a:lnTo>
                  <a:pt x="0" y="13738302"/>
                </a:lnTo>
                <a:lnTo>
                  <a:pt x="0" y="1"/>
                </a:lnTo>
                <a:close/>
              </a:path>
            </a:pathLst>
          </a:custGeom>
          <a:solidFill>
            <a:schemeClr val="tx2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766057" y="743713"/>
            <a:ext cx="6542176" cy="12183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WHAT WE DO?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6308222" y="1963881"/>
            <a:ext cx="3454087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Your Subtitle Here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353886" y="10834213"/>
            <a:ext cx="2048959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SUCCESS</a:t>
            </a:r>
          </a:p>
        </p:txBody>
      </p:sp>
      <p:sp>
        <p:nvSpPr>
          <p:cNvPr id="31" name="Subtitle 2"/>
          <p:cNvSpPr txBox="1">
            <a:spLocks/>
          </p:cNvSpPr>
          <p:nvPr/>
        </p:nvSpPr>
        <p:spPr>
          <a:xfrm>
            <a:off x="11243339" y="11439011"/>
            <a:ext cx="9609441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3400578" y="3038200"/>
            <a:ext cx="2060179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IMPROVE</a:t>
            </a: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13290031" y="3642998"/>
            <a:ext cx="9609441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2616144" y="5617277"/>
            <a:ext cx="217239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REBRAND</a:t>
            </a:r>
          </a:p>
        </p:txBody>
      </p:sp>
      <p:sp>
        <p:nvSpPr>
          <p:cNvPr id="35" name="Subtitle 2"/>
          <p:cNvSpPr txBox="1">
            <a:spLocks/>
          </p:cNvSpPr>
          <p:nvPr/>
        </p:nvSpPr>
        <p:spPr>
          <a:xfrm>
            <a:off x="12505597" y="6222075"/>
            <a:ext cx="9609441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36" name="Oval 35"/>
          <p:cNvSpPr/>
          <p:nvPr/>
        </p:nvSpPr>
        <p:spPr>
          <a:xfrm>
            <a:off x="10550371" y="5827370"/>
            <a:ext cx="1601804" cy="16018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9288113" y="11012629"/>
            <a:ext cx="1601804" cy="160180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11334805" y="3225991"/>
            <a:ext cx="1601804" cy="16018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11809506" y="3683631"/>
            <a:ext cx="696091" cy="696091"/>
            <a:chOff x="3661569" y="4579937"/>
            <a:chExt cx="250825" cy="250825"/>
          </a:xfrm>
          <a:solidFill>
            <a:schemeClr val="bg1"/>
          </a:solidFill>
        </p:grpSpPr>
        <p:sp>
          <p:nvSpPr>
            <p:cNvPr id="40" name="Freeform 245"/>
            <p:cNvSpPr>
              <a:spLocks noChangeArrowheads="1"/>
            </p:cNvSpPr>
            <p:nvPr/>
          </p:nvSpPr>
          <p:spPr bwMode="auto">
            <a:xfrm>
              <a:off x="3661569" y="4579937"/>
              <a:ext cx="250825" cy="250825"/>
            </a:xfrm>
            <a:custGeom>
              <a:avLst/>
              <a:gdLst>
                <a:gd name="T0" fmla="*/ 651 w 698"/>
                <a:gd name="T1" fmla="*/ 504 h 698"/>
                <a:gd name="T2" fmla="*/ 46 w 698"/>
                <a:gd name="T3" fmla="*/ 504 h 698"/>
                <a:gd name="T4" fmla="*/ 46 w 698"/>
                <a:gd name="T5" fmla="*/ 67 h 698"/>
                <a:gd name="T6" fmla="*/ 651 w 698"/>
                <a:gd name="T7" fmla="*/ 67 h 698"/>
                <a:gd name="T8" fmla="*/ 651 w 698"/>
                <a:gd name="T9" fmla="*/ 504 h 698"/>
                <a:gd name="T10" fmla="*/ 34 w 698"/>
                <a:gd name="T11" fmla="*/ 26 h 698"/>
                <a:gd name="T12" fmla="*/ 663 w 698"/>
                <a:gd name="T13" fmla="*/ 26 h 698"/>
                <a:gd name="T14" fmla="*/ 663 w 698"/>
                <a:gd name="T15" fmla="*/ 26 h 698"/>
                <a:gd name="T16" fmla="*/ 671 w 698"/>
                <a:gd name="T17" fmla="*/ 34 h 698"/>
                <a:gd name="T18" fmla="*/ 671 w 698"/>
                <a:gd name="T19" fmla="*/ 34 h 698"/>
                <a:gd name="T20" fmla="*/ 663 w 698"/>
                <a:gd name="T21" fmla="*/ 42 h 698"/>
                <a:gd name="T22" fmla="*/ 34 w 698"/>
                <a:gd name="T23" fmla="*/ 42 h 698"/>
                <a:gd name="T24" fmla="*/ 34 w 698"/>
                <a:gd name="T25" fmla="*/ 42 h 698"/>
                <a:gd name="T26" fmla="*/ 25 w 698"/>
                <a:gd name="T27" fmla="*/ 34 h 698"/>
                <a:gd name="T28" fmla="*/ 25 w 698"/>
                <a:gd name="T29" fmla="*/ 34 h 698"/>
                <a:gd name="T30" fmla="*/ 34 w 698"/>
                <a:gd name="T31" fmla="*/ 26 h 698"/>
                <a:gd name="T32" fmla="*/ 663 w 698"/>
                <a:gd name="T33" fmla="*/ 0 h 698"/>
                <a:gd name="T34" fmla="*/ 34 w 698"/>
                <a:gd name="T35" fmla="*/ 0 h 698"/>
                <a:gd name="T36" fmla="*/ 34 w 698"/>
                <a:gd name="T37" fmla="*/ 0 h 698"/>
                <a:gd name="T38" fmla="*/ 0 w 698"/>
                <a:gd name="T39" fmla="*/ 34 h 698"/>
                <a:gd name="T40" fmla="*/ 0 w 698"/>
                <a:gd name="T41" fmla="*/ 34 h 698"/>
                <a:gd name="T42" fmla="*/ 21 w 698"/>
                <a:gd name="T43" fmla="*/ 65 h 698"/>
                <a:gd name="T44" fmla="*/ 21 w 698"/>
                <a:gd name="T45" fmla="*/ 517 h 698"/>
                <a:gd name="T46" fmla="*/ 21 w 698"/>
                <a:gd name="T47" fmla="*/ 517 h 698"/>
                <a:gd name="T48" fmla="*/ 34 w 698"/>
                <a:gd name="T49" fmla="*/ 530 h 698"/>
                <a:gd name="T50" fmla="*/ 336 w 698"/>
                <a:gd name="T51" fmla="*/ 530 h 698"/>
                <a:gd name="T52" fmla="*/ 336 w 698"/>
                <a:gd name="T53" fmla="*/ 592 h 698"/>
                <a:gd name="T54" fmla="*/ 134 w 698"/>
                <a:gd name="T55" fmla="*/ 673 h 698"/>
                <a:gd name="T56" fmla="*/ 134 w 698"/>
                <a:gd name="T57" fmla="*/ 673 h 698"/>
                <a:gd name="T58" fmla="*/ 127 w 698"/>
                <a:gd name="T59" fmla="*/ 689 h 698"/>
                <a:gd name="T60" fmla="*/ 127 w 698"/>
                <a:gd name="T61" fmla="*/ 689 h 698"/>
                <a:gd name="T62" fmla="*/ 139 w 698"/>
                <a:gd name="T63" fmla="*/ 697 h 698"/>
                <a:gd name="T64" fmla="*/ 139 w 698"/>
                <a:gd name="T65" fmla="*/ 697 h 698"/>
                <a:gd name="T66" fmla="*/ 143 w 698"/>
                <a:gd name="T67" fmla="*/ 696 h 698"/>
                <a:gd name="T68" fmla="*/ 349 w 698"/>
                <a:gd name="T69" fmla="*/ 614 h 698"/>
                <a:gd name="T70" fmla="*/ 553 w 698"/>
                <a:gd name="T71" fmla="*/ 696 h 698"/>
                <a:gd name="T72" fmla="*/ 553 w 698"/>
                <a:gd name="T73" fmla="*/ 696 h 698"/>
                <a:gd name="T74" fmla="*/ 558 w 698"/>
                <a:gd name="T75" fmla="*/ 697 h 698"/>
                <a:gd name="T76" fmla="*/ 558 w 698"/>
                <a:gd name="T77" fmla="*/ 697 h 698"/>
                <a:gd name="T78" fmla="*/ 570 w 698"/>
                <a:gd name="T79" fmla="*/ 689 h 698"/>
                <a:gd name="T80" fmla="*/ 570 w 698"/>
                <a:gd name="T81" fmla="*/ 689 h 698"/>
                <a:gd name="T82" fmla="*/ 563 w 698"/>
                <a:gd name="T83" fmla="*/ 673 h 698"/>
                <a:gd name="T84" fmla="*/ 360 w 698"/>
                <a:gd name="T85" fmla="*/ 592 h 698"/>
                <a:gd name="T86" fmla="*/ 360 w 698"/>
                <a:gd name="T87" fmla="*/ 530 h 698"/>
                <a:gd name="T88" fmla="*/ 663 w 698"/>
                <a:gd name="T89" fmla="*/ 530 h 698"/>
                <a:gd name="T90" fmla="*/ 663 w 698"/>
                <a:gd name="T91" fmla="*/ 530 h 698"/>
                <a:gd name="T92" fmla="*/ 676 w 698"/>
                <a:gd name="T93" fmla="*/ 517 h 698"/>
                <a:gd name="T94" fmla="*/ 676 w 698"/>
                <a:gd name="T95" fmla="*/ 65 h 698"/>
                <a:gd name="T96" fmla="*/ 676 w 698"/>
                <a:gd name="T97" fmla="*/ 65 h 698"/>
                <a:gd name="T98" fmla="*/ 697 w 698"/>
                <a:gd name="T99" fmla="*/ 34 h 698"/>
                <a:gd name="T100" fmla="*/ 697 w 698"/>
                <a:gd name="T101" fmla="*/ 34 h 698"/>
                <a:gd name="T102" fmla="*/ 663 w 698"/>
                <a:gd name="T103" fmla="*/ 0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98" h="698">
                  <a:moveTo>
                    <a:pt x="651" y="504"/>
                  </a:moveTo>
                  <a:lnTo>
                    <a:pt x="46" y="504"/>
                  </a:lnTo>
                  <a:lnTo>
                    <a:pt x="46" y="67"/>
                  </a:lnTo>
                  <a:lnTo>
                    <a:pt x="651" y="67"/>
                  </a:lnTo>
                  <a:lnTo>
                    <a:pt x="651" y="504"/>
                  </a:lnTo>
                  <a:close/>
                  <a:moveTo>
                    <a:pt x="34" y="26"/>
                  </a:moveTo>
                  <a:lnTo>
                    <a:pt x="663" y="26"/>
                  </a:lnTo>
                  <a:lnTo>
                    <a:pt x="663" y="26"/>
                  </a:lnTo>
                  <a:cubicBezTo>
                    <a:pt x="668" y="26"/>
                    <a:pt x="671" y="29"/>
                    <a:pt x="671" y="34"/>
                  </a:cubicBezTo>
                  <a:lnTo>
                    <a:pt x="671" y="34"/>
                  </a:lnTo>
                  <a:cubicBezTo>
                    <a:pt x="671" y="39"/>
                    <a:pt x="668" y="42"/>
                    <a:pt x="663" y="42"/>
                  </a:cubicBezTo>
                  <a:lnTo>
                    <a:pt x="34" y="42"/>
                  </a:lnTo>
                  <a:lnTo>
                    <a:pt x="34" y="42"/>
                  </a:lnTo>
                  <a:cubicBezTo>
                    <a:pt x="29" y="42"/>
                    <a:pt x="25" y="39"/>
                    <a:pt x="25" y="34"/>
                  </a:cubicBezTo>
                  <a:lnTo>
                    <a:pt x="25" y="34"/>
                  </a:lnTo>
                  <a:cubicBezTo>
                    <a:pt x="25" y="29"/>
                    <a:pt x="29" y="26"/>
                    <a:pt x="34" y="26"/>
                  </a:cubicBezTo>
                  <a:close/>
                  <a:moveTo>
                    <a:pt x="663" y="0"/>
                  </a:moveTo>
                  <a:lnTo>
                    <a:pt x="34" y="0"/>
                  </a:lnTo>
                  <a:lnTo>
                    <a:pt x="34" y="0"/>
                  </a:lnTo>
                  <a:cubicBezTo>
                    <a:pt x="15" y="0"/>
                    <a:pt x="0" y="15"/>
                    <a:pt x="0" y="34"/>
                  </a:cubicBezTo>
                  <a:lnTo>
                    <a:pt x="0" y="34"/>
                  </a:lnTo>
                  <a:cubicBezTo>
                    <a:pt x="0" y="48"/>
                    <a:pt x="8" y="60"/>
                    <a:pt x="21" y="65"/>
                  </a:cubicBezTo>
                  <a:lnTo>
                    <a:pt x="21" y="517"/>
                  </a:lnTo>
                  <a:lnTo>
                    <a:pt x="21" y="517"/>
                  </a:lnTo>
                  <a:cubicBezTo>
                    <a:pt x="21" y="524"/>
                    <a:pt x="27" y="530"/>
                    <a:pt x="34" y="530"/>
                  </a:cubicBezTo>
                  <a:lnTo>
                    <a:pt x="336" y="530"/>
                  </a:lnTo>
                  <a:lnTo>
                    <a:pt x="336" y="592"/>
                  </a:lnTo>
                  <a:lnTo>
                    <a:pt x="134" y="673"/>
                  </a:lnTo>
                  <a:lnTo>
                    <a:pt x="134" y="673"/>
                  </a:lnTo>
                  <a:cubicBezTo>
                    <a:pt x="128" y="675"/>
                    <a:pt x="124" y="683"/>
                    <a:pt x="127" y="689"/>
                  </a:cubicBezTo>
                  <a:lnTo>
                    <a:pt x="127" y="689"/>
                  </a:lnTo>
                  <a:cubicBezTo>
                    <a:pt x="129" y="694"/>
                    <a:pt x="134" y="697"/>
                    <a:pt x="139" y="697"/>
                  </a:cubicBezTo>
                  <a:lnTo>
                    <a:pt x="139" y="697"/>
                  </a:lnTo>
                  <a:cubicBezTo>
                    <a:pt x="140" y="697"/>
                    <a:pt x="141" y="697"/>
                    <a:pt x="143" y="696"/>
                  </a:cubicBezTo>
                  <a:lnTo>
                    <a:pt x="349" y="614"/>
                  </a:lnTo>
                  <a:lnTo>
                    <a:pt x="553" y="696"/>
                  </a:lnTo>
                  <a:lnTo>
                    <a:pt x="553" y="696"/>
                  </a:lnTo>
                  <a:cubicBezTo>
                    <a:pt x="555" y="697"/>
                    <a:pt x="557" y="697"/>
                    <a:pt x="558" y="697"/>
                  </a:cubicBezTo>
                  <a:lnTo>
                    <a:pt x="558" y="697"/>
                  </a:lnTo>
                  <a:cubicBezTo>
                    <a:pt x="563" y="697"/>
                    <a:pt x="568" y="694"/>
                    <a:pt x="570" y="689"/>
                  </a:cubicBezTo>
                  <a:lnTo>
                    <a:pt x="570" y="689"/>
                  </a:lnTo>
                  <a:cubicBezTo>
                    <a:pt x="573" y="683"/>
                    <a:pt x="569" y="675"/>
                    <a:pt x="563" y="673"/>
                  </a:cubicBezTo>
                  <a:lnTo>
                    <a:pt x="360" y="592"/>
                  </a:lnTo>
                  <a:lnTo>
                    <a:pt x="360" y="530"/>
                  </a:lnTo>
                  <a:lnTo>
                    <a:pt x="663" y="530"/>
                  </a:lnTo>
                  <a:lnTo>
                    <a:pt x="663" y="530"/>
                  </a:lnTo>
                  <a:cubicBezTo>
                    <a:pt x="670" y="530"/>
                    <a:pt x="676" y="524"/>
                    <a:pt x="676" y="517"/>
                  </a:cubicBezTo>
                  <a:lnTo>
                    <a:pt x="676" y="65"/>
                  </a:lnTo>
                  <a:lnTo>
                    <a:pt x="676" y="65"/>
                  </a:lnTo>
                  <a:cubicBezTo>
                    <a:pt x="688" y="60"/>
                    <a:pt x="697" y="48"/>
                    <a:pt x="697" y="34"/>
                  </a:cubicBezTo>
                  <a:lnTo>
                    <a:pt x="697" y="34"/>
                  </a:lnTo>
                  <a:cubicBezTo>
                    <a:pt x="697" y="15"/>
                    <a:pt x="681" y="0"/>
                    <a:pt x="66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  <p:sp>
          <p:nvSpPr>
            <p:cNvPr id="41" name="Freeform 246"/>
            <p:cNvSpPr>
              <a:spLocks noChangeArrowheads="1"/>
            </p:cNvSpPr>
            <p:nvPr/>
          </p:nvSpPr>
          <p:spPr bwMode="auto">
            <a:xfrm>
              <a:off x="3736182" y="4632325"/>
              <a:ext cx="100012" cy="100012"/>
            </a:xfrm>
            <a:custGeom>
              <a:avLst/>
              <a:gdLst>
                <a:gd name="T0" fmla="*/ 126 w 278"/>
                <a:gd name="T1" fmla="*/ 27 h 278"/>
                <a:gd name="T2" fmla="*/ 126 w 278"/>
                <a:gd name="T3" fmla="*/ 152 h 278"/>
                <a:gd name="T4" fmla="*/ 250 w 278"/>
                <a:gd name="T5" fmla="*/ 152 h 278"/>
                <a:gd name="T6" fmla="*/ 250 w 278"/>
                <a:gd name="T7" fmla="*/ 152 h 278"/>
                <a:gd name="T8" fmla="*/ 138 w 278"/>
                <a:gd name="T9" fmla="*/ 252 h 278"/>
                <a:gd name="T10" fmla="*/ 138 w 278"/>
                <a:gd name="T11" fmla="*/ 252 h 278"/>
                <a:gd name="T12" fmla="*/ 25 w 278"/>
                <a:gd name="T13" fmla="*/ 139 h 278"/>
                <a:gd name="T14" fmla="*/ 25 w 278"/>
                <a:gd name="T15" fmla="*/ 139 h 278"/>
                <a:gd name="T16" fmla="*/ 126 w 278"/>
                <a:gd name="T17" fmla="*/ 27 h 278"/>
                <a:gd name="T18" fmla="*/ 250 w 278"/>
                <a:gd name="T19" fmla="*/ 126 h 278"/>
                <a:gd name="T20" fmla="*/ 150 w 278"/>
                <a:gd name="T21" fmla="*/ 126 h 278"/>
                <a:gd name="T22" fmla="*/ 150 w 278"/>
                <a:gd name="T23" fmla="*/ 27 h 278"/>
                <a:gd name="T24" fmla="*/ 150 w 278"/>
                <a:gd name="T25" fmla="*/ 27 h 278"/>
                <a:gd name="T26" fmla="*/ 250 w 278"/>
                <a:gd name="T27" fmla="*/ 126 h 278"/>
                <a:gd name="T28" fmla="*/ 138 w 278"/>
                <a:gd name="T29" fmla="*/ 277 h 278"/>
                <a:gd name="T30" fmla="*/ 138 w 278"/>
                <a:gd name="T31" fmla="*/ 277 h 278"/>
                <a:gd name="T32" fmla="*/ 277 w 278"/>
                <a:gd name="T33" fmla="*/ 139 h 278"/>
                <a:gd name="T34" fmla="*/ 277 w 278"/>
                <a:gd name="T35" fmla="*/ 139 h 278"/>
                <a:gd name="T36" fmla="*/ 138 w 278"/>
                <a:gd name="T37" fmla="*/ 0 h 278"/>
                <a:gd name="T38" fmla="*/ 138 w 278"/>
                <a:gd name="T39" fmla="*/ 0 h 278"/>
                <a:gd name="T40" fmla="*/ 0 w 278"/>
                <a:gd name="T41" fmla="*/ 139 h 278"/>
                <a:gd name="T42" fmla="*/ 0 w 278"/>
                <a:gd name="T43" fmla="*/ 139 h 278"/>
                <a:gd name="T44" fmla="*/ 138 w 278"/>
                <a:gd name="T45" fmla="*/ 277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8" h="278">
                  <a:moveTo>
                    <a:pt x="126" y="27"/>
                  </a:moveTo>
                  <a:lnTo>
                    <a:pt x="126" y="152"/>
                  </a:lnTo>
                  <a:lnTo>
                    <a:pt x="250" y="152"/>
                  </a:lnTo>
                  <a:lnTo>
                    <a:pt x="250" y="152"/>
                  </a:lnTo>
                  <a:cubicBezTo>
                    <a:pt x="244" y="208"/>
                    <a:pt x="197" y="252"/>
                    <a:pt x="138" y="252"/>
                  </a:cubicBezTo>
                  <a:lnTo>
                    <a:pt x="138" y="252"/>
                  </a:lnTo>
                  <a:cubicBezTo>
                    <a:pt x="76" y="252"/>
                    <a:pt x="25" y="202"/>
                    <a:pt x="25" y="139"/>
                  </a:cubicBezTo>
                  <a:lnTo>
                    <a:pt x="25" y="139"/>
                  </a:lnTo>
                  <a:cubicBezTo>
                    <a:pt x="25" y="80"/>
                    <a:pt x="70" y="33"/>
                    <a:pt x="126" y="27"/>
                  </a:cubicBezTo>
                  <a:close/>
                  <a:moveTo>
                    <a:pt x="250" y="126"/>
                  </a:moveTo>
                  <a:lnTo>
                    <a:pt x="150" y="126"/>
                  </a:lnTo>
                  <a:lnTo>
                    <a:pt x="150" y="27"/>
                  </a:lnTo>
                  <a:lnTo>
                    <a:pt x="150" y="27"/>
                  </a:lnTo>
                  <a:cubicBezTo>
                    <a:pt x="204" y="33"/>
                    <a:pt x="244" y="74"/>
                    <a:pt x="250" y="126"/>
                  </a:cubicBezTo>
                  <a:close/>
                  <a:moveTo>
                    <a:pt x="138" y="277"/>
                  </a:moveTo>
                  <a:lnTo>
                    <a:pt x="138" y="277"/>
                  </a:lnTo>
                  <a:cubicBezTo>
                    <a:pt x="215" y="277"/>
                    <a:pt x="277" y="216"/>
                    <a:pt x="277" y="139"/>
                  </a:cubicBezTo>
                  <a:lnTo>
                    <a:pt x="277" y="139"/>
                  </a:lnTo>
                  <a:cubicBezTo>
                    <a:pt x="277" y="63"/>
                    <a:pt x="215" y="0"/>
                    <a:pt x="138" y="0"/>
                  </a:cubicBezTo>
                  <a:lnTo>
                    <a:pt x="138" y="0"/>
                  </a:lnTo>
                  <a:cubicBezTo>
                    <a:pt x="62" y="0"/>
                    <a:pt x="0" y="63"/>
                    <a:pt x="0" y="139"/>
                  </a:cubicBezTo>
                  <a:lnTo>
                    <a:pt x="0" y="139"/>
                  </a:lnTo>
                  <a:cubicBezTo>
                    <a:pt x="0" y="216"/>
                    <a:pt x="62" y="277"/>
                    <a:pt x="138" y="27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674550" y="11335804"/>
            <a:ext cx="811671" cy="737884"/>
            <a:chOff x="2790820" y="6602587"/>
            <a:chExt cx="1068508" cy="971373"/>
          </a:xfrm>
          <a:solidFill>
            <a:schemeClr val="bg1"/>
          </a:solidFill>
        </p:grpSpPr>
        <p:sp>
          <p:nvSpPr>
            <p:cNvPr id="43" name="Freeform 42"/>
            <p:cNvSpPr>
              <a:spLocks noChangeArrowheads="1"/>
            </p:cNvSpPr>
            <p:nvPr/>
          </p:nvSpPr>
          <p:spPr bwMode="auto">
            <a:xfrm>
              <a:off x="2790820" y="7165984"/>
              <a:ext cx="1068508" cy="407976"/>
            </a:xfrm>
            <a:custGeom>
              <a:avLst/>
              <a:gdLst>
                <a:gd name="T0" fmla="*/ 18 w 484"/>
                <a:gd name="T1" fmla="*/ 165 h 184"/>
                <a:gd name="T2" fmla="*/ 18 w 484"/>
                <a:gd name="T3" fmla="*/ 165 h 184"/>
                <a:gd name="T4" fmla="*/ 116 w 484"/>
                <a:gd name="T5" fmla="*/ 22 h 184"/>
                <a:gd name="T6" fmla="*/ 116 w 484"/>
                <a:gd name="T7" fmla="*/ 22 h 184"/>
                <a:gd name="T8" fmla="*/ 242 w 484"/>
                <a:gd name="T9" fmla="*/ 92 h 184"/>
                <a:gd name="T10" fmla="*/ 242 w 484"/>
                <a:gd name="T11" fmla="*/ 92 h 184"/>
                <a:gd name="T12" fmla="*/ 369 w 484"/>
                <a:gd name="T13" fmla="*/ 22 h 184"/>
                <a:gd name="T14" fmla="*/ 369 w 484"/>
                <a:gd name="T15" fmla="*/ 22 h 184"/>
                <a:gd name="T16" fmla="*/ 465 w 484"/>
                <a:gd name="T17" fmla="*/ 165 h 184"/>
                <a:gd name="T18" fmla="*/ 18 w 484"/>
                <a:gd name="T19" fmla="*/ 165 h 184"/>
                <a:gd name="T20" fmla="*/ 369 w 484"/>
                <a:gd name="T21" fmla="*/ 2 h 184"/>
                <a:gd name="T22" fmla="*/ 369 w 484"/>
                <a:gd name="T23" fmla="*/ 2 h 184"/>
                <a:gd name="T24" fmla="*/ 357 w 484"/>
                <a:gd name="T25" fmla="*/ 7 h 184"/>
                <a:gd name="T26" fmla="*/ 357 w 484"/>
                <a:gd name="T27" fmla="*/ 7 h 184"/>
                <a:gd name="T28" fmla="*/ 242 w 484"/>
                <a:gd name="T29" fmla="*/ 74 h 184"/>
                <a:gd name="T30" fmla="*/ 242 w 484"/>
                <a:gd name="T31" fmla="*/ 74 h 184"/>
                <a:gd name="T32" fmla="*/ 126 w 484"/>
                <a:gd name="T33" fmla="*/ 7 h 184"/>
                <a:gd name="T34" fmla="*/ 126 w 484"/>
                <a:gd name="T35" fmla="*/ 7 h 184"/>
                <a:gd name="T36" fmla="*/ 114 w 484"/>
                <a:gd name="T37" fmla="*/ 2 h 184"/>
                <a:gd name="T38" fmla="*/ 114 w 484"/>
                <a:gd name="T39" fmla="*/ 2 h 184"/>
                <a:gd name="T40" fmla="*/ 0 w 484"/>
                <a:gd name="T41" fmla="*/ 173 h 184"/>
                <a:gd name="T42" fmla="*/ 0 w 484"/>
                <a:gd name="T43" fmla="*/ 173 h 184"/>
                <a:gd name="T44" fmla="*/ 2 w 484"/>
                <a:gd name="T45" fmla="*/ 179 h 184"/>
                <a:gd name="T46" fmla="*/ 2 w 484"/>
                <a:gd name="T47" fmla="*/ 179 h 184"/>
                <a:gd name="T48" fmla="*/ 9 w 484"/>
                <a:gd name="T49" fmla="*/ 183 h 184"/>
                <a:gd name="T50" fmla="*/ 475 w 484"/>
                <a:gd name="T51" fmla="*/ 183 h 184"/>
                <a:gd name="T52" fmla="*/ 475 w 484"/>
                <a:gd name="T53" fmla="*/ 183 h 184"/>
                <a:gd name="T54" fmla="*/ 481 w 484"/>
                <a:gd name="T55" fmla="*/ 179 h 184"/>
                <a:gd name="T56" fmla="*/ 481 w 484"/>
                <a:gd name="T57" fmla="*/ 179 h 184"/>
                <a:gd name="T58" fmla="*/ 483 w 484"/>
                <a:gd name="T59" fmla="*/ 173 h 184"/>
                <a:gd name="T60" fmla="*/ 483 w 484"/>
                <a:gd name="T61" fmla="*/ 173 h 184"/>
                <a:gd name="T62" fmla="*/ 369 w 484"/>
                <a:gd name="T63" fmla="*/ 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4" h="184">
                  <a:moveTo>
                    <a:pt x="18" y="165"/>
                  </a:moveTo>
                  <a:lnTo>
                    <a:pt x="18" y="165"/>
                  </a:lnTo>
                  <a:cubicBezTo>
                    <a:pt x="20" y="139"/>
                    <a:pt x="34" y="63"/>
                    <a:pt x="116" y="22"/>
                  </a:cubicBezTo>
                  <a:lnTo>
                    <a:pt x="116" y="22"/>
                  </a:lnTo>
                  <a:cubicBezTo>
                    <a:pt x="143" y="65"/>
                    <a:pt x="191" y="92"/>
                    <a:pt x="242" y="92"/>
                  </a:cubicBezTo>
                  <a:lnTo>
                    <a:pt x="242" y="92"/>
                  </a:lnTo>
                  <a:cubicBezTo>
                    <a:pt x="293" y="92"/>
                    <a:pt x="342" y="65"/>
                    <a:pt x="369" y="22"/>
                  </a:cubicBezTo>
                  <a:lnTo>
                    <a:pt x="369" y="22"/>
                  </a:lnTo>
                  <a:cubicBezTo>
                    <a:pt x="449" y="63"/>
                    <a:pt x="463" y="139"/>
                    <a:pt x="465" y="165"/>
                  </a:cubicBezTo>
                  <a:lnTo>
                    <a:pt x="18" y="165"/>
                  </a:lnTo>
                  <a:close/>
                  <a:moveTo>
                    <a:pt x="369" y="2"/>
                  </a:moveTo>
                  <a:lnTo>
                    <a:pt x="369" y="2"/>
                  </a:lnTo>
                  <a:cubicBezTo>
                    <a:pt x="365" y="0"/>
                    <a:pt x="360" y="2"/>
                    <a:pt x="357" y="7"/>
                  </a:cubicBezTo>
                  <a:lnTo>
                    <a:pt x="357" y="7"/>
                  </a:lnTo>
                  <a:cubicBezTo>
                    <a:pt x="334" y="49"/>
                    <a:pt x="289" y="74"/>
                    <a:pt x="242" y="74"/>
                  </a:cubicBezTo>
                  <a:lnTo>
                    <a:pt x="242" y="74"/>
                  </a:lnTo>
                  <a:cubicBezTo>
                    <a:pt x="194" y="74"/>
                    <a:pt x="150" y="49"/>
                    <a:pt x="126" y="7"/>
                  </a:cubicBezTo>
                  <a:lnTo>
                    <a:pt x="126" y="7"/>
                  </a:lnTo>
                  <a:cubicBezTo>
                    <a:pt x="124" y="2"/>
                    <a:pt x="119" y="0"/>
                    <a:pt x="114" y="2"/>
                  </a:cubicBezTo>
                  <a:lnTo>
                    <a:pt x="114" y="2"/>
                  </a:lnTo>
                  <a:cubicBezTo>
                    <a:pt x="1" y="54"/>
                    <a:pt x="0" y="172"/>
                    <a:pt x="0" y="173"/>
                  </a:cubicBezTo>
                  <a:lnTo>
                    <a:pt x="0" y="173"/>
                  </a:lnTo>
                  <a:cubicBezTo>
                    <a:pt x="0" y="177"/>
                    <a:pt x="1" y="178"/>
                    <a:pt x="2" y="179"/>
                  </a:cubicBezTo>
                  <a:lnTo>
                    <a:pt x="2" y="179"/>
                  </a:lnTo>
                  <a:cubicBezTo>
                    <a:pt x="4" y="181"/>
                    <a:pt x="6" y="183"/>
                    <a:pt x="9" y="183"/>
                  </a:cubicBezTo>
                  <a:lnTo>
                    <a:pt x="475" y="183"/>
                  </a:lnTo>
                  <a:lnTo>
                    <a:pt x="475" y="183"/>
                  </a:lnTo>
                  <a:cubicBezTo>
                    <a:pt x="477" y="183"/>
                    <a:pt x="479" y="181"/>
                    <a:pt x="481" y="179"/>
                  </a:cubicBezTo>
                  <a:lnTo>
                    <a:pt x="481" y="179"/>
                  </a:lnTo>
                  <a:cubicBezTo>
                    <a:pt x="483" y="178"/>
                    <a:pt x="483" y="177"/>
                    <a:pt x="483" y="173"/>
                  </a:cubicBezTo>
                  <a:lnTo>
                    <a:pt x="483" y="173"/>
                  </a:lnTo>
                  <a:cubicBezTo>
                    <a:pt x="483" y="172"/>
                    <a:pt x="482" y="54"/>
                    <a:pt x="369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  <p:sp>
          <p:nvSpPr>
            <p:cNvPr id="44" name="Freeform 43"/>
            <p:cNvSpPr>
              <a:spLocks noChangeArrowheads="1"/>
            </p:cNvSpPr>
            <p:nvPr/>
          </p:nvSpPr>
          <p:spPr bwMode="auto">
            <a:xfrm>
              <a:off x="3101657" y="6602587"/>
              <a:ext cx="446830" cy="660533"/>
            </a:xfrm>
            <a:custGeom>
              <a:avLst/>
              <a:gdLst>
                <a:gd name="T0" fmla="*/ 18 w 204"/>
                <a:gd name="T1" fmla="*/ 102 h 299"/>
                <a:gd name="T2" fmla="*/ 18 w 204"/>
                <a:gd name="T3" fmla="*/ 102 h 299"/>
                <a:gd name="T4" fmla="*/ 102 w 204"/>
                <a:gd name="T5" fmla="*/ 18 h 299"/>
                <a:gd name="T6" fmla="*/ 102 w 204"/>
                <a:gd name="T7" fmla="*/ 18 h 299"/>
                <a:gd name="T8" fmla="*/ 187 w 204"/>
                <a:gd name="T9" fmla="*/ 102 h 299"/>
                <a:gd name="T10" fmla="*/ 187 w 204"/>
                <a:gd name="T11" fmla="*/ 196 h 299"/>
                <a:gd name="T12" fmla="*/ 187 w 204"/>
                <a:gd name="T13" fmla="*/ 196 h 299"/>
                <a:gd name="T14" fmla="*/ 102 w 204"/>
                <a:gd name="T15" fmla="*/ 280 h 299"/>
                <a:gd name="T16" fmla="*/ 102 w 204"/>
                <a:gd name="T17" fmla="*/ 280 h 299"/>
                <a:gd name="T18" fmla="*/ 18 w 204"/>
                <a:gd name="T19" fmla="*/ 196 h 299"/>
                <a:gd name="T20" fmla="*/ 18 w 204"/>
                <a:gd name="T21" fmla="*/ 102 h 299"/>
                <a:gd name="T22" fmla="*/ 102 w 204"/>
                <a:gd name="T23" fmla="*/ 298 h 299"/>
                <a:gd name="T24" fmla="*/ 102 w 204"/>
                <a:gd name="T25" fmla="*/ 298 h 299"/>
                <a:gd name="T26" fmla="*/ 203 w 204"/>
                <a:gd name="T27" fmla="*/ 196 h 299"/>
                <a:gd name="T28" fmla="*/ 203 w 204"/>
                <a:gd name="T29" fmla="*/ 102 h 299"/>
                <a:gd name="T30" fmla="*/ 203 w 204"/>
                <a:gd name="T31" fmla="*/ 102 h 299"/>
                <a:gd name="T32" fmla="*/ 102 w 204"/>
                <a:gd name="T33" fmla="*/ 0 h 299"/>
                <a:gd name="T34" fmla="*/ 102 w 204"/>
                <a:gd name="T35" fmla="*/ 0 h 299"/>
                <a:gd name="T36" fmla="*/ 0 w 204"/>
                <a:gd name="T37" fmla="*/ 102 h 299"/>
                <a:gd name="T38" fmla="*/ 0 w 204"/>
                <a:gd name="T39" fmla="*/ 196 h 299"/>
                <a:gd name="T40" fmla="*/ 0 w 204"/>
                <a:gd name="T41" fmla="*/ 196 h 299"/>
                <a:gd name="T42" fmla="*/ 102 w 204"/>
                <a:gd name="T43" fmla="*/ 29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4" h="299">
                  <a:moveTo>
                    <a:pt x="18" y="102"/>
                  </a:moveTo>
                  <a:lnTo>
                    <a:pt x="18" y="102"/>
                  </a:lnTo>
                  <a:cubicBezTo>
                    <a:pt x="18" y="56"/>
                    <a:pt x="55" y="18"/>
                    <a:pt x="102" y="18"/>
                  </a:cubicBezTo>
                  <a:lnTo>
                    <a:pt x="102" y="18"/>
                  </a:lnTo>
                  <a:cubicBezTo>
                    <a:pt x="148" y="18"/>
                    <a:pt x="187" y="56"/>
                    <a:pt x="187" y="102"/>
                  </a:cubicBezTo>
                  <a:lnTo>
                    <a:pt x="187" y="196"/>
                  </a:lnTo>
                  <a:lnTo>
                    <a:pt x="187" y="196"/>
                  </a:lnTo>
                  <a:cubicBezTo>
                    <a:pt x="187" y="242"/>
                    <a:pt x="148" y="280"/>
                    <a:pt x="102" y="280"/>
                  </a:cubicBezTo>
                  <a:lnTo>
                    <a:pt x="102" y="280"/>
                  </a:lnTo>
                  <a:cubicBezTo>
                    <a:pt x="55" y="280"/>
                    <a:pt x="18" y="242"/>
                    <a:pt x="18" y="196"/>
                  </a:cubicBezTo>
                  <a:lnTo>
                    <a:pt x="18" y="102"/>
                  </a:lnTo>
                  <a:close/>
                  <a:moveTo>
                    <a:pt x="102" y="298"/>
                  </a:moveTo>
                  <a:lnTo>
                    <a:pt x="102" y="298"/>
                  </a:lnTo>
                  <a:cubicBezTo>
                    <a:pt x="158" y="298"/>
                    <a:pt x="203" y="251"/>
                    <a:pt x="203" y="196"/>
                  </a:cubicBezTo>
                  <a:lnTo>
                    <a:pt x="203" y="102"/>
                  </a:lnTo>
                  <a:lnTo>
                    <a:pt x="203" y="102"/>
                  </a:lnTo>
                  <a:cubicBezTo>
                    <a:pt x="203" y="46"/>
                    <a:pt x="158" y="0"/>
                    <a:pt x="102" y="0"/>
                  </a:cubicBezTo>
                  <a:lnTo>
                    <a:pt x="102" y="0"/>
                  </a:lnTo>
                  <a:cubicBezTo>
                    <a:pt x="46" y="0"/>
                    <a:pt x="0" y="46"/>
                    <a:pt x="0" y="102"/>
                  </a:cubicBezTo>
                  <a:lnTo>
                    <a:pt x="0" y="196"/>
                  </a:lnTo>
                  <a:lnTo>
                    <a:pt x="0" y="196"/>
                  </a:lnTo>
                  <a:cubicBezTo>
                    <a:pt x="0" y="251"/>
                    <a:pt x="46" y="298"/>
                    <a:pt x="102" y="29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</p:grpSp>
      <p:sp>
        <p:nvSpPr>
          <p:cNvPr id="45" name="Freeform 115"/>
          <p:cNvSpPr>
            <a:spLocks noChangeArrowheads="1"/>
          </p:cNvSpPr>
          <p:nvPr/>
        </p:nvSpPr>
        <p:spPr bwMode="auto">
          <a:xfrm>
            <a:off x="11024160" y="6286140"/>
            <a:ext cx="697003" cy="697003"/>
          </a:xfrm>
          <a:custGeom>
            <a:avLst/>
            <a:gdLst>
              <a:gd name="T0" fmla="*/ 430 w 490"/>
              <a:gd name="T1" fmla="*/ 233 h 489"/>
              <a:gd name="T2" fmla="*/ 472 w 490"/>
              <a:gd name="T3" fmla="*/ 303 h 489"/>
              <a:gd name="T4" fmla="*/ 430 w 490"/>
              <a:gd name="T5" fmla="*/ 372 h 489"/>
              <a:gd name="T6" fmla="*/ 413 w 490"/>
              <a:gd name="T7" fmla="*/ 379 h 489"/>
              <a:gd name="T8" fmla="*/ 372 w 490"/>
              <a:gd name="T9" fmla="*/ 382 h 489"/>
              <a:gd name="T10" fmla="*/ 392 w 490"/>
              <a:gd name="T11" fmla="*/ 223 h 489"/>
              <a:gd name="T12" fmla="*/ 413 w 490"/>
              <a:gd name="T13" fmla="*/ 226 h 489"/>
              <a:gd name="T14" fmla="*/ 255 w 490"/>
              <a:gd name="T15" fmla="*/ 471 h 489"/>
              <a:gd name="T16" fmla="*/ 274 w 490"/>
              <a:gd name="T17" fmla="*/ 458 h 489"/>
              <a:gd name="T18" fmla="*/ 292 w 490"/>
              <a:gd name="T19" fmla="*/ 471 h 489"/>
              <a:gd name="T20" fmla="*/ 117 w 490"/>
              <a:gd name="T21" fmla="*/ 223 h 489"/>
              <a:gd name="T22" fmla="*/ 97 w 490"/>
              <a:gd name="T23" fmla="*/ 382 h 489"/>
              <a:gd name="T24" fmla="*/ 77 w 490"/>
              <a:gd name="T25" fmla="*/ 379 h 489"/>
              <a:gd name="T26" fmla="*/ 77 w 490"/>
              <a:gd name="T27" fmla="*/ 226 h 489"/>
              <a:gd name="T28" fmla="*/ 117 w 490"/>
              <a:gd name="T29" fmla="*/ 223 h 489"/>
              <a:gd name="T30" fmla="*/ 59 w 490"/>
              <a:gd name="T31" fmla="*/ 371 h 489"/>
              <a:gd name="T32" fmla="*/ 18 w 490"/>
              <a:gd name="T33" fmla="*/ 303 h 489"/>
              <a:gd name="T34" fmla="*/ 59 w 490"/>
              <a:gd name="T35" fmla="*/ 371 h 489"/>
              <a:gd name="T36" fmla="*/ 424 w 490"/>
              <a:gd name="T37" fmla="*/ 212 h 489"/>
              <a:gd name="T38" fmla="*/ 401 w 490"/>
              <a:gd name="T39" fmla="*/ 155 h 489"/>
              <a:gd name="T40" fmla="*/ 245 w 490"/>
              <a:gd name="T41" fmla="*/ 0 h 489"/>
              <a:gd name="T42" fmla="*/ 88 w 490"/>
              <a:gd name="T43" fmla="*/ 155 h 489"/>
              <a:gd name="T44" fmla="*/ 88 w 490"/>
              <a:gd name="T45" fmla="*/ 207 h 489"/>
              <a:gd name="T46" fmla="*/ 65 w 490"/>
              <a:gd name="T47" fmla="*/ 212 h 489"/>
              <a:gd name="T48" fmla="*/ 0 w 490"/>
              <a:gd name="T49" fmla="*/ 303 h 489"/>
              <a:gd name="T50" fmla="*/ 65 w 490"/>
              <a:gd name="T51" fmla="*/ 394 h 489"/>
              <a:gd name="T52" fmla="*/ 126 w 490"/>
              <a:gd name="T53" fmla="*/ 399 h 489"/>
              <a:gd name="T54" fmla="*/ 135 w 490"/>
              <a:gd name="T55" fmla="*/ 390 h 489"/>
              <a:gd name="T56" fmla="*/ 135 w 490"/>
              <a:gd name="T57" fmla="*/ 214 h 489"/>
              <a:gd name="T58" fmla="*/ 106 w 490"/>
              <a:gd name="T59" fmla="*/ 206 h 489"/>
              <a:gd name="T60" fmla="*/ 106 w 490"/>
              <a:gd name="T61" fmla="*/ 155 h 489"/>
              <a:gd name="T62" fmla="*/ 245 w 490"/>
              <a:gd name="T63" fmla="*/ 17 h 489"/>
              <a:gd name="T64" fmla="*/ 383 w 490"/>
              <a:gd name="T65" fmla="*/ 206 h 489"/>
              <a:gd name="T66" fmla="*/ 363 w 490"/>
              <a:gd name="T67" fmla="*/ 206 h 489"/>
              <a:gd name="T68" fmla="*/ 354 w 490"/>
              <a:gd name="T69" fmla="*/ 390 h 489"/>
              <a:gd name="T70" fmla="*/ 363 w 490"/>
              <a:gd name="T71" fmla="*/ 399 h 489"/>
              <a:gd name="T72" fmla="*/ 383 w 490"/>
              <a:gd name="T73" fmla="*/ 449 h 489"/>
              <a:gd name="T74" fmla="*/ 383 w 490"/>
              <a:gd name="T75" fmla="*/ 450 h 489"/>
              <a:gd name="T76" fmla="*/ 377 w 490"/>
              <a:gd name="T77" fmla="*/ 464 h 489"/>
              <a:gd name="T78" fmla="*/ 363 w 490"/>
              <a:gd name="T79" fmla="*/ 471 h 489"/>
              <a:gd name="T80" fmla="*/ 310 w 490"/>
              <a:gd name="T81" fmla="*/ 471 h 489"/>
              <a:gd name="T82" fmla="*/ 301 w 490"/>
              <a:gd name="T83" fmla="*/ 452 h 489"/>
              <a:gd name="T84" fmla="*/ 274 w 490"/>
              <a:gd name="T85" fmla="*/ 440 h 489"/>
              <a:gd name="T86" fmla="*/ 236 w 490"/>
              <a:gd name="T87" fmla="*/ 480 h 489"/>
              <a:gd name="T88" fmla="*/ 303 w 490"/>
              <a:gd name="T89" fmla="*/ 488 h 489"/>
              <a:gd name="T90" fmla="*/ 363 w 490"/>
              <a:gd name="T91" fmla="*/ 488 h 489"/>
              <a:gd name="T92" fmla="*/ 390 w 490"/>
              <a:gd name="T93" fmla="*/ 476 h 489"/>
              <a:gd name="T94" fmla="*/ 401 w 490"/>
              <a:gd name="T95" fmla="*/ 450 h 489"/>
              <a:gd name="T96" fmla="*/ 401 w 490"/>
              <a:gd name="T97" fmla="*/ 398 h 489"/>
              <a:gd name="T98" fmla="*/ 424 w 490"/>
              <a:gd name="T99" fmla="*/ 394 h 489"/>
              <a:gd name="T100" fmla="*/ 489 w 490"/>
              <a:gd name="T101" fmla="*/ 303 h 489"/>
              <a:gd name="T102" fmla="*/ 424 w 490"/>
              <a:gd name="T103" fmla="*/ 212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90" h="489">
                <a:moveTo>
                  <a:pt x="430" y="372"/>
                </a:moveTo>
                <a:lnTo>
                  <a:pt x="430" y="233"/>
                </a:lnTo>
                <a:lnTo>
                  <a:pt x="430" y="233"/>
                </a:lnTo>
                <a:cubicBezTo>
                  <a:pt x="456" y="247"/>
                  <a:pt x="472" y="273"/>
                  <a:pt x="472" y="303"/>
                </a:cubicBezTo>
                <a:lnTo>
                  <a:pt x="472" y="303"/>
                </a:lnTo>
                <a:cubicBezTo>
                  <a:pt x="472" y="332"/>
                  <a:pt x="456" y="358"/>
                  <a:pt x="430" y="372"/>
                </a:cubicBezTo>
                <a:close/>
                <a:moveTo>
                  <a:pt x="413" y="379"/>
                </a:moveTo>
                <a:lnTo>
                  <a:pt x="413" y="379"/>
                </a:lnTo>
                <a:cubicBezTo>
                  <a:pt x="406" y="381"/>
                  <a:pt x="399" y="382"/>
                  <a:pt x="392" y="382"/>
                </a:cubicBezTo>
                <a:lnTo>
                  <a:pt x="372" y="382"/>
                </a:lnTo>
                <a:lnTo>
                  <a:pt x="372" y="223"/>
                </a:lnTo>
                <a:lnTo>
                  <a:pt x="392" y="223"/>
                </a:lnTo>
                <a:lnTo>
                  <a:pt x="392" y="223"/>
                </a:lnTo>
                <a:cubicBezTo>
                  <a:pt x="399" y="223"/>
                  <a:pt x="406" y="224"/>
                  <a:pt x="413" y="226"/>
                </a:cubicBezTo>
                <a:lnTo>
                  <a:pt x="413" y="379"/>
                </a:lnTo>
                <a:close/>
                <a:moveTo>
                  <a:pt x="255" y="471"/>
                </a:moveTo>
                <a:lnTo>
                  <a:pt x="255" y="471"/>
                </a:lnTo>
                <a:cubicBezTo>
                  <a:pt x="258" y="463"/>
                  <a:pt x="266" y="458"/>
                  <a:pt x="274" y="458"/>
                </a:cubicBezTo>
                <a:lnTo>
                  <a:pt x="274" y="458"/>
                </a:lnTo>
                <a:cubicBezTo>
                  <a:pt x="283" y="458"/>
                  <a:pt x="290" y="463"/>
                  <a:pt x="292" y="471"/>
                </a:cubicBezTo>
                <a:lnTo>
                  <a:pt x="255" y="471"/>
                </a:lnTo>
                <a:close/>
                <a:moveTo>
                  <a:pt x="117" y="223"/>
                </a:moveTo>
                <a:lnTo>
                  <a:pt x="117" y="382"/>
                </a:lnTo>
                <a:lnTo>
                  <a:pt x="97" y="382"/>
                </a:lnTo>
                <a:lnTo>
                  <a:pt x="97" y="382"/>
                </a:lnTo>
                <a:cubicBezTo>
                  <a:pt x="90" y="382"/>
                  <a:pt x="83" y="381"/>
                  <a:pt x="77" y="379"/>
                </a:cubicBezTo>
                <a:lnTo>
                  <a:pt x="77" y="226"/>
                </a:lnTo>
                <a:lnTo>
                  <a:pt x="77" y="226"/>
                </a:lnTo>
                <a:cubicBezTo>
                  <a:pt x="83" y="224"/>
                  <a:pt x="90" y="223"/>
                  <a:pt x="97" y="223"/>
                </a:cubicBezTo>
                <a:lnTo>
                  <a:pt x="117" y="223"/>
                </a:lnTo>
                <a:close/>
                <a:moveTo>
                  <a:pt x="59" y="371"/>
                </a:moveTo>
                <a:lnTo>
                  <a:pt x="59" y="371"/>
                </a:lnTo>
                <a:cubicBezTo>
                  <a:pt x="34" y="357"/>
                  <a:pt x="18" y="331"/>
                  <a:pt x="18" y="303"/>
                </a:cubicBezTo>
                <a:lnTo>
                  <a:pt x="18" y="303"/>
                </a:lnTo>
                <a:cubicBezTo>
                  <a:pt x="18" y="273"/>
                  <a:pt x="34" y="247"/>
                  <a:pt x="59" y="233"/>
                </a:cubicBezTo>
                <a:lnTo>
                  <a:pt x="59" y="371"/>
                </a:lnTo>
                <a:close/>
                <a:moveTo>
                  <a:pt x="424" y="212"/>
                </a:moveTo>
                <a:lnTo>
                  <a:pt x="424" y="212"/>
                </a:lnTo>
                <a:cubicBezTo>
                  <a:pt x="416" y="209"/>
                  <a:pt x="409" y="207"/>
                  <a:pt x="401" y="207"/>
                </a:cubicBezTo>
                <a:lnTo>
                  <a:pt x="401" y="155"/>
                </a:lnTo>
                <a:lnTo>
                  <a:pt x="401" y="155"/>
                </a:lnTo>
                <a:cubicBezTo>
                  <a:pt x="401" y="69"/>
                  <a:pt x="331" y="0"/>
                  <a:pt x="245" y="0"/>
                </a:cubicBezTo>
                <a:lnTo>
                  <a:pt x="245" y="0"/>
                </a:lnTo>
                <a:cubicBezTo>
                  <a:pt x="158" y="0"/>
                  <a:pt x="88" y="69"/>
                  <a:pt x="88" y="155"/>
                </a:cubicBezTo>
                <a:lnTo>
                  <a:pt x="88" y="207"/>
                </a:lnTo>
                <a:lnTo>
                  <a:pt x="88" y="207"/>
                </a:lnTo>
                <a:cubicBezTo>
                  <a:pt x="80" y="207"/>
                  <a:pt x="72" y="209"/>
                  <a:pt x="65" y="212"/>
                </a:cubicBezTo>
                <a:lnTo>
                  <a:pt x="65" y="212"/>
                </a:lnTo>
                <a:cubicBezTo>
                  <a:pt x="27" y="225"/>
                  <a:pt x="0" y="261"/>
                  <a:pt x="0" y="303"/>
                </a:cubicBezTo>
                <a:lnTo>
                  <a:pt x="0" y="303"/>
                </a:lnTo>
                <a:cubicBezTo>
                  <a:pt x="0" y="343"/>
                  <a:pt x="27" y="380"/>
                  <a:pt x="65" y="394"/>
                </a:cubicBezTo>
                <a:lnTo>
                  <a:pt x="65" y="394"/>
                </a:lnTo>
                <a:cubicBezTo>
                  <a:pt x="75" y="397"/>
                  <a:pt x="86" y="399"/>
                  <a:pt x="97" y="399"/>
                </a:cubicBezTo>
                <a:lnTo>
                  <a:pt x="126" y="399"/>
                </a:lnTo>
                <a:lnTo>
                  <a:pt x="126" y="399"/>
                </a:lnTo>
                <a:cubicBezTo>
                  <a:pt x="131" y="399"/>
                  <a:pt x="135" y="395"/>
                  <a:pt x="135" y="390"/>
                </a:cubicBezTo>
                <a:lnTo>
                  <a:pt x="135" y="214"/>
                </a:lnTo>
                <a:lnTo>
                  <a:pt x="135" y="214"/>
                </a:lnTo>
                <a:cubicBezTo>
                  <a:pt x="135" y="210"/>
                  <a:pt x="131" y="206"/>
                  <a:pt x="126" y="206"/>
                </a:cubicBezTo>
                <a:lnTo>
                  <a:pt x="106" y="206"/>
                </a:lnTo>
                <a:lnTo>
                  <a:pt x="106" y="155"/>
                </a:lnTo>
                <a:lnTo>
                  <a:pt x="106" y="155"/>
                </a:lnTo>
                <a:cubicBezTo>
                  <a:pt x="106" y="79"/>
                  <a:pt x="168" y="17"/>
                  <a:pt x="245" y="17"/>
                </a:cubicBezTo>
                <a:lnTo>
                  <a:pt x="245" y="17"/>
                </a:lnTo>
                <a:cubicBezTo>
                  <a:pt x="321" y="17"/>
                  <a:pt x="383" y="79"/>
                  <a:pt x="383" y="155"/>
                </a:cubicBezTo>
                <a:lnTo>
                  <a:pt x="383" y="206"/>
                </a:lnTo>
                <a:lnTo>
                  <a:pt x="363" y="206"/>
                </a:lnTo>
                <a:lnTo>
                  <a:pt x="363" y="206"/>
                </a:lnTo>
                <a:cubicBezTo>
                  <a:pt x="358" y="206"/>
                  <a:pt x="354" y="210"/>
                  <a:pt x="354" y="214"/>
                </a:cubicBezTo>
                <a:lnTo>
                  <a:pt x="354" y="390"/>
                </a:lnTo>
                <a:lnTo>
                  <a:pt x="354" y="390"/>
                </a:lnTo>
                <a:cubicBezTo>
                  <a:pt x="354" y="395"/>
                  <a:pt x="358" y="399"/>
                  <a:pt x="363" y="399"/>
                </a:cubicBezTo>
                <a:lnTo>
                  <a:pt x="383" y="399"/>
                </a:lnTo>
                <a:lnTo>
                  <a:pt x="383" y="449"/>
                </a:lnTo>
                <a:lnTo>
                  <a:pt x="383" y="450"/>
                </a:lnTo>
                <a:lnTo>
                  <a:pt x="383" y="450"/>
                </a:lnTo>
                <a:cubicBezTo>
                  <a:pt x="383" y="455"/>
                  <a:pt x="381" y="460"/>
                  <a:pt x="377" y="464"/>
                </a:cubicBezTo>
                <a:lnTo>
                  <a:pt x="377" y="464"/>
                </a:lnTo>
                <a:cubicBezTo>
                  <a:pt x="374" y="468"/>
                  <a:pt x="369" y="471"/>
                  <a:pt x="363" y="471"/>
                </a:cubicBezTo>
                <a:lnTo>
                  <a:pt x="363" y="471"/>
                </a:lnTo>
                <a:lnTo>
                  <a:pt x="310" y="471"/>
                </a:lnTo>
                <a:lnTo>
                  <a:pt x="310" y="471"/>
                </a:lnTo>
                <a:cubicBezTo>
                  <a:pt x="309" y="464"/>
                  <a:pt x="306" y="457"/>
                  <a:pt x="301" y="452"/>
                </a:cubicBezTo>
                <a:lnTo>
                  <a:pt x="301" y="452"/>
                </a:lnTo>
                <a:cubicBezTo>
                  <a:pt x="293" y="445"/>
                  <a:pt x="284" y="440"/>
                  <a:pt x="274" y="440"/>
                </a:cubicBezTo>
                <a:lnTo>
                  <a:pt x="274" y="440"/>
                </a:lnTo>
                <a:cubicBezTo>
                  <a:pt x="253" y="440"/>
                  <a:pt x="236" y="458"/>
                  <a:pt x="236" y="480"/>
                </a:cubicBezTo>
                <a:lnTo>
                  <a:pt x="236" y="480"/>
                </a:lnTo>
                <a:cubicBezTo>
                  <a:pt x="236" y="484"/>
                  <a:pt x="240" y="488"/>
                  <a:pt x="245" y="488"/>
                </a:cubicBezTo>
                <a:lnTo>
                  <a:pt x="303" y="488"/>
                </a:lnTo>
                <a:lnTo>
                  <a:pt x="363" y="488"/>
                </a:lnTo>
                <a:lnTo>
                  <a:pt x="363" y="488"/>
                </a:lnTo>
                <a:lnTo>
                  <a:pt x="363" y="488"/>
                </a:lnTo>
                <a:cubicBezTo>
                  <a:pt x="373" y="488"/>
                  <a:pt x="382" y="483"/>
                  <a:pt x="390" y="476"/>
                </a:cubicBezTo>
                <a:lnTo>
                  <a:pt x="390" y="476"/>
                </a:lnTo>
                <a:cubicBezTo>
                  <a:pt x="397" y="470"/>
                  <a:pt x="401" y="460"/>
                  <a:pt x="401" y="450"/>
                </a:cubicBezTo>
                <a:lnTo>
                  <a:pt x="401" y="449"/>
                </a:lnTo>
                <a:lnTo>
                  <a:pt x="401" y="398"/>
                </a:lnTo>
                <a:lnTo>
                  <a:pt x="401" y="398"/>
                </a:lnTo>
                <a:cubicBezTo>
                  <a:pt x="409" y="397"/>
                  <a:pt x="417" y="396"/>
                  <a:pt x="424" y="394"/>
                </a:cubicBezTo>
                <a:lnTo>
                  <a:pt x="424" y="394"/>
                </a:lnTo>
                <a:cubicBezTo>
                  <a:pt x="463" y="380"/>
                  <a:pt x="489" y="344"/>
                  <a:pt x="489" y="303"/>
                </a:cubicBezTo>
                <a:lnTo>
                  <a:pt x="489" y="303"/>
                </a:lnTo>
                <a:cubicBezTo>
                  <a:pt x="489" y="261"/>
                  <a:pt x="463" y="225"/>
                  <a:pt x="424" y="2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7197" dirty="0">
              <a:latin typeface="Open Sans Regular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1942355" y="8243246"/>
            <a:ext cx="2048959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SUCCESS</a:t>
            </a:r>
          </a:p>
        </p:txBody>
      </p:sp>
      <p:sp>
        <p:nvSpPr>
          <p:cNvPr id="49" name="Subtitle 2"/>
          <p:cNvSpPr txBox="1">
            <a:spLocks/>
          </p:cNvSpPr>
          <p:nvPr/>
        </p:nvSpPr>
        <p:spPr>
          <a:xfrm>
            <a:off x="11831808" y="8848044"/>
            <a:ext cx="9609441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 by a company ideally a product</a:t>
            </a:r>
          </a:p>
        </p:txBody>
      </p:sp>
      <p:sp>
        <p:nvSpPr>
          <p:cNvPr id="50" name="Oval 49"/>
          <p:cNvSpPr/>
          <p:nvPr/>
        </p:nvSpPr>
        <p:spPr>
          <a:xfrm>
            <a:off x="9876582" y="8421662"/>
            <a:ext cx="1601804" cy="160180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0263019" y="8744837"/>
            <a:ext cx="811671" cy="737884"/>
            <a:chOff x="2790820" y="6602587"/>
            <a:chExt cx="1068508" cy="971373"/>
          </a:xfrm>
          <a:solidFill>
            <a:schemeClr val="bg1"/>
          </a:solidFill>
        </p:grpSpPr>
        <p:sp>
          <p:nvSpPr>
            <p:cNvPr id="52" name="Freeform 51"/>
            <p:cNvSpPr>
              <a:spLocks noChangeArrowheads="1"/>
            </p:cNvSpPr>
            <p:nvPr/>
          </p:nvSpPr>
          <p:spPr bwMode="auto">
            <a:xfrm>
              <a:off x="2790820" y="7165984"/>
              <a:ext cx="1068508" cy="407976"/>
            </a:xfrm>
            <a:custGeom>
              <a:avLst/>
              <a:gdLst>
                <a:gd name="T0" fmla="*/ 18 w 484"/>
                <a:gd name="T1" fmla="*/ 165 h 184"/>
                <a:gd name="T2" fmla="*/ 18 w 484"/>
                <a:gd name="T3" fmla="*/ 165 h 184"/>
                <a:gd name="T4" fmla="*/ 116 w 484"/>
                <a:gd name="T5" fmla="*/ 22 h 184"/>
                <a:gd name="T6" fmla="*/ 116 w 484"/>
                <a:gd name="T7" fmla="*/ 22 h 184"/>
                <a:gd name="T8" fmla="*/ 242 w 484"/>
                <a:gd name="T9" fmla="*/ 92 h 184"/>
                <a:gd name="T10" fmla="*/ 242 w 484"/>
                <a:gd name="T11" fmla="*/ 92 h 184"/>
                <a:gd name="T12" fmla="*/ 369 w 484"/>
                <a:gd name="T13" fmla="*/ 22 h 184"/>
                <a:gd name="T14" fmla="*/ 369 w 484"/>
                <a:gd name="T15" fmla="*/ 22 h 184"/>
                <a:gd name="T16" fmla="*/ 465 w 484"/>
                <a:gd name="T17" fmla="*/ 165 h 184"/>
                <a:gd name="T18" fmla="*/ 18 w 484"/>
                <a:gd name="T19" fmla="*/ 165 h 184"/>
                <a:gd name="T20" fmla="*/ 369 w 484"/>
                <a:gd name="T21" fmla="*/ 2 h 184"/>
                <a:gd name="T22" fmla="*/ 369 w 484"/>
                <a:gd name="T23" fmla="*/ 2 h 184"/>
                <a:gd name="T24" fmla="*/ 357 w 484"/>
                <a:gd name="T25" fmla="*/ 7 h 184"/>
                <a:gd name="T26" fmla="*/ 357 w 484"/>
                <a:gd name="T27" fmla="*/ 7 h 184"/>
                <a:gd name="T28" fmla="*/ 242 w 484"/>
                <a:gd name="T29" fmla="*/ 74 h 184"/>
                <a:gd name="T30" fmla="*/ 242 w 484"/>
                <a:gd name="T31" fmla="*/ 74 h 184"/>
                <a:gd name="T32" fmla="*/ 126 w 484"/>
                <a:gd name="T33" fmla="*/ 7 h 184"/>
                <a:gd name="T34" fmla="*/ 126 w 484"/>
                <a:gd name="T35" fmla="*/ 7 h 184"/>
                <a:gd name="T36" fmla="*/ 114 w 484"/>
                <a:gd name="T37" fmla="*/ 2 h 184"/>
                <a:gd name="T38" fmla="*/ 114 w 484"/>
                <a:gd name="T39" fmla="*/ 2 h 184"/>
                <a:gd name="T40" fmla="*/ 0 w 484"/>
                <a:gd name="T41" fmla="*/ 173 h 184"/>
                <a:gd name="T42" fmla="*/ 0 w 484"/>
                <a:gd name="T43" fmla="*/ 173 h 184"/>
                <a:gd name="T44" fmla="*/ 2 w 484"/>
                <a:gd name="T45" fmla="*/ 179 h 184"/>
                <a:gd name="T46" fmla="*/ 2 w 484"/>
                <a:gd name="T47" fmla="*/ 179 h 184"/>
                <a:gd name="T48" fmla="*/ 9 w 484"/>
                <a:gd name="T49" fmla="*/ 183 h 184"/>
                <a:gd name="T50" fmla="*/ 475 w 484"/>
                <a:gd name="T51" fmla="*/ 183 h 184"/>
                <a:gd name="T52" fmla="*/ 475 w 484"/>
                <a:gd name="T53" fmla="*/ 183 h 184"/>
                <a:gd name="T54" fmla="*/ 481 w 484"/>
                <a:gd name="T55" fmla="*/ 179 h 184"/>
                <a:gd name="T56" fmla="*/ 481 w 484"/>
                <a:gd name="T57" fmla="*/ 179 h 184"/>
                <a:gd name="T58" fmla="*/ 483 w 484"/>
                <a:gd name="T59" fmla="*/ 173 h 184"/>
                <a:gd name="T60" fmla="*/ 483 w 484"/>
                <a:gd name="T61" fmla="*/ 173 h 184"/>
                <a:gd name="T62" fmla="*/ 369 w 484"/>
                <a:gd name="T63" fmla="*/ 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4" h="184">
                  <a:moveTo>
                    <a:pt x="18" y="165"/>
                  </a:moveTo>
                  <a:lnTo>
                    <a:pt x="18" y="165"/>
                  </a:lnTo>
                  <a:cubicBezTo>
                    <a:pt x="20" y="139"/>
                    <a:pt x="34" y="63"/>
                    <a:pt x="116" y="22"/>
                  </a:cubicBezTo>
                  <a:lnTo>
                    <a:pt x="116" y="22"/>
                  </a:lnTo>
                  <a:cubicBezTo>
                    <a:pt x="143" y="65"/>
                    <a:pt x="191" y="92"/>
                    <a:pt x="242" y="92"/>
                  </a:cubicBezTo>
                  <a:lnTo>
                    <a:pt x="242" y="92"/>
                  </a:lnTo>
                  <a:cubicBezTo>
                    <a:pt x="293" y="92"/>
                    <a:pt x="342" y="65"/>
                    <a:pt x="369" y="22"/>
                  </a:cubicBezTo>
                  <a:lnTo>
                    <a:pt x="369" y="22"/>
                  </a:lnTo>
                  <a:cubicBezTo>
                    <a:pt x="449" y="63"/>
                    <a:pt x="463" y="139"/>
                    <a:pt x="465" y="165"/>
                  </a:cubicBezTo>
                  <a:lnTo>
                    <a:pt x="18" y="165"/>
                  </a:lnTo>
                  <a:close/>
                  <a:moveTo>
                    <a:pt x="369" y="2"/>
                  </a:moveTo>
                  <a:lnTo>
                    <a:pt x="369" y="2"/>
                  </a:lnTo>
                  <a:cubicBezTo>
                    <a:pt x="365" y="0"/>
                    <a:pt x="360" y="2"/>
                    <a:pt x="357" y="7"/>
                  </a:cubicBezTo>
                  <a:lnTo>
                    <a:pt x="357" y="7"/>
                  </a:lnTo>
                  <a:cubicBezTo>
                    <a:pt x="334" y="49"/>
                    <a:pt x="289" y="74"/>
                    <a:pt x="242" y="74"/>
                  </a:cubicBezTo>
                  <a:lnTo>
                    <a:pt x="242" y="74"/>
                  </a:lnTo>
                  <a:cubicBezTo>
                    <a:pt x="194" y="74"/>
                    <a:pt x="150" y="49"/>
                    <a:pt x="126" y="7"/>
                  </a:cubicBezTo>
                  <a:lnTo>
                    <a:pt x="126" y="7"/>
                  </a:lnTo>
                  <a:cubicBezTo>
                    <a:pt x="124" y="2"/>
                    <a:pt x="119" y="0"/>
                    <a:pt x="114" y="2"/>
                  </a:cubicBezTo>
                  <a:lnTo>
                    <a:pt x="114" y="2"/>
                  </a:lnTo>
                  <a:cubicBezTo>
                    <a:pt x="1" y="54"/>
                    <a:pt x="0" y="172"/>
                    <a:pt x="0" y="173"/>
                  </a:cubicBezTo>
                  <a:lnTo>
                    <a:pt x="0" y="173"/>
                  </a:lnTo>
                  <a:cubicBezTo>
                    <a:pt x="0" y="177"/>
                    <a:pt x="1" y="178"/>
                    <a:pt x="2" y="179"/>
                  </a:cubicBezTo>
                  <a:lnTo>
                    <a:pt x="2" y="179"/>
                  </a:lnTo>
                  <a:cubicBezTo>
                    <a:pt x="4" y="181"/>
                    <a:pt x="6" y="183"/>
                    <a:pt x="9" y="183"/>
                  </a:cubicBezTo>
                  <a:lnTo>
                    <a:pt x="475" y="183"/>
                  </a:lnTo>
                  <a:lnTo>
                    <a:pt x="475" y="183"/>
                  </a:lnTo>
                  <a:cubicBezTo>
                    <a:pt x="477" y="183"/>
                    <a:pt x="479" y="181"/>
                    <a:pt x="481" y="179"/>
                  </a:cubicBezTo>
                  <a:lnTo>
                    <a:pt x="481" y="179"/>
                  </a:lnTo>
                  <a:cubicBezTo>
                    <a:pt x="483" y="178"/>
                    <a:pt x="483" y="177"/>
                    <a:pt x="483" y="173"/>
                  </a:cubicBezTo>
                  <a:lnTo>
                    <a:pt x="483" y="173"/>
                  </a:lnTo>
                  <a:cubicBezTo>
                    <a:pt x="483" y="172"/>
                    <a:pt x="482" y="54"/>
                    <a:pt x="369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  <p:sp>
          <p:nvSpPr>
            <p:cNvPr id="53" name="Freeform 52"/>
            <p:cNvSpPr>
              <a:spLocks noChangeArrowheads="1"/>
            </p:cNvSpPr>
            <p:nvPr/>
          </p:nvSpPr>
          <p:spPr bwMode="auto">
            <a:xfrm>
              <a:off x="3101657" y="6602587"/>
              <a:ext cx="446830" cy="660533"/>
            </a:xfrm>
            <a:custGeom>
              <a:avLst/>
              <a:gdLst>
                <a:gd name="T0" fmla="*/ 18 w 204"/>
                <a:gd name="T1" fmla="*/ 102 h 299"/>
                <a:gd name="T2" fmla="*/ 18 w 204"/>
                <a:gd name="T3" fmla="*/ 102 h 299"/>
                <a:gd name="T4" fmla="*/ 102 w 204"/>
                <a:gd name="T5" fmla="*/ 18 h 299"/>
                <a:gd name="T6" fmla="*/ 102 w 204"/>
                <a:gd name="T7" fmla="*/ 18 h 299"/>
                <a:gd name="T8" fmla="*/ 187 w 204"/>
                <a:gd name="T9" fmla="*/ 102 h 299"/>
                <a:gd name="T10" fmla="*/ 187 w 204"/>
                <a:gd name="T11" fmla="*/ 196 h 299"/>
                <a:gd name="T12" fmla="*/ 187 w 204"/>
                <a:gd name="T13" fmla="*/ 196 h 299"/>
                <a:gd name="T14" fmla="*/ 102 w 204"/>
                <a:gd name="T15" fmla="*/ 280 h 299"/>
                <a:gd name="T16" fmla="*/ 102 w 204"/>
                <a:gd name="T17" fmla="*/ 280 h 299"/>
                <a:gd name="T18" fmla="*/ 18 w 204"/>
                <a:gd name="T19" fmla="*/ 196 h 299"/>
                <a:gd name="T20" fmla="*/ 18 w 204"/>
                <a:gd name="T21" fmla="*/ 102 h 299"/>
                <a:gd name="T22" fmla="*/ 102 w 204"/>
                <a:gd name="T23" fmla="*/ 298 h 299"/>
                <a:gd name="T24" fmla="*/ 102 w 204"/>
                <a:gd name="T25" fmla="*/ 298 h 299"/>
                <a:gd name="T26" fmla="*/ 203 w 204"/>
                <a:gd name="T27" fmla="*/ 196 h 299"/>
                <a:gd name="T28" fmla="*/ 203 w 204"/>
                <a:gd name="T29" fmla="*/ 102 h 299"/>
                <a:gd name="T30" fmla="*/ 203 w 204"/>
                <a:gd name="T31" fmla="*/ 102 h 299"/>
                <a:gd name="T32" fmla="*/ 102 w 204"/>
                <a:gd name="T33" fmla="*/ 0 h 299"/>
                <a:gd name="T34" fmla="*/ 102 w 204"/>
                <a:gd name="T35" fmla="*/ 0 h 299"/>
                <a:gd name="T36" fmla="*/ 0 w 204"/>
                <a:gd name="T37" fmla="*/ 102 h 299"/>
                <a:gd name="T38" fmla="*/ 0 w 204"/>
                <a:gd name="T39" fmla="*/ 196 h 299"/>
                <a:gd name="T40" fmla="*/ 0 w 204"/>
                <a:gd name="T41" fmla="*/ 196 h 299"/>
                <a:gd name="T42" fmla="*/ 102 w 204"/>
                <a:gd name="T43" fmla="*/ 29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4" h="299">
                  <a:moveTo>
                    <a:pt x="18" y="102"/>
                  </a:moveTo>
                  <a:lnTo>
                    <a:pt x="18" y="102"/>
                  </a:lnTo>
                  <a:cubicBezTo>
                    <a:pt x="18" y="56"/>
                    <a:pt x="55" y="18"/>
                    <a:pt x="102" y="18"/>
                  </a:cubicBezTo>
                  <a:lnTo>
                    <a:pt x="102" y="18"/>
                  </a:lnTo>
                  <a:cubicBezTo>
                    <a:pt x="148" y="18"/>
                    <a:pt x="187" y="56"/>
                    <a:pt x="187" y="102"/>
                  </a:cubicBezTo>
                  <a:lnTo>
                    <a:pt x="187" y="196"/>
                  </a:lnTo>
                  <a:lnTo>
                    <a:pt x="187" y="196"/>
                  </a:lnTo>
                  <a:cubicBezTo>
                    <a:pt x="187" y="242"/>
                    <a:pt x="148" y="280"/>
                    <a:pt x="102" y="280"/>
                  </a:cubicBezTo>
                  <a:lnTo>
                    <a:pt x="102" y="280"/>
                  </a:lnTo>
                  <a:cubicBezTo>
                    <a:pt x="55" y="280"/>
                    <a:pt x="18" y="242"/>
                    <a:pt x="18" y="196"/>
                  </a:cubicBezTo>
                  <a:lnTo>
                    <a:pt x="18" y="102"/>
                  </a:lnTo>
                  <a:close/>
                  <a:moveTo>
                    <a:pt x="102" y="298"/>
                  </a:moveTo>
                  <a:lnTo>
                    <a:pt x="102" y="298"/>
                  </a:lnTo>
                  <a:cubicBezTo>
                    <a:pt x="158" y="298"/>
                    <a:pt x="203" y="251"/>
                    <a:pt x="203" y="196"/>
                  </a:cubicBezTo>
                  <a:lnTo>
                    <a:pt x="203" y="102"/>
                  </a:lnTo>
                  <a:lnTo>
                    <a:pt x="203" y="102"/>
                  </a:lnTo>
                  <a:cubicBezTo>
                    <a:pt x="203" y="46"/>
                    <a:pt x="158" y="0"/>
                    <a:pt x="102" y="0"/>
                  </a:cubicBezTo>
                  <a:lnTo>
                    <a:pt x="102" y="0"/>
                  </a:lnTo>
                  <a:cubicBezTo>
                    <a:pt x="46" y="0"/>
                    <a:pt x="0" y="46"/>
                    <a:pt x="0" y="102"/>
                  </a:cubicBezTo>
                  <a:lnTo>
                    <a:pt x="0" y="196"/>
                  </a:lnTo>
                  <a:lnTo>
                    <a:pt x="0" y="196"/>
                  </a:lnTo>
                  <a:cubicBezTo>
                    <a:pt x="0" y="251"/>
                    <a:pt x="46" y="298"/>
                    <a:pt x="102" y="29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72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6698872" y="743713"/>
            <a:ext cx="10990124" cy="1374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 err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Problématique</a:t>
            </a: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: </a:t>
            </a:r>
            <a:r>
              <a:rPr lang="en-US" sz="6600" b="1" dirty="0" err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reseau</a:t>
            </a: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 qui bug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464986" y="1963881"/>
            <a:ext cx="3454087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Your Subtitle Here</a:t>
            </a:r>
          </a:p>
        </p:txBody>
      </p:sp>
      <p:sp>
        <p:nvSpPr>
          <p:cNvPr id="25" name="Oval 24"/>
          <p:cNvSpPr/>
          <p:nvPr/>
        </p:nvSpPr>
        <p:spPr>
          <a:xfrm>
            <a:off x="2395062" y="4349284"/>
            <a:ext cx="3834262" cy="3834262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37" name="Pie 36"/>
          <p:cNvSpPr/>
          <p:nvPr/>
        </p:nvSpPr>
        <p:spPr>
          <a:xfrm flipH="1">
            <a:off x="2395062" y="4349284"/>
            <a:ext cx="3834262" cy="3834262"/>
          </a:xfrm>
          <a:prstGeom prst="pie">
            <a:avLst>
              <a:gd name="adj1" fmla="val 3429801"/>
              <a:gd name="adj2" fmla="val 162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2700957" y="4655179"/>
            <a:ext cx="3222471" cy="322247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7591531" y="4349284"/>
            <a:ext cx="3834262" cy="3834262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1" name="Pie 40"/>
          <p:cNvSpPr/>
          <p:nvPr/>
        </p:nvSpPr>
        <p:spPr>
          <a:xfrm flipH="1">
            <a:off x="7591531" y="4349284"/>
            <a:ext cx="3834262" cy="3834262"/>
          </a:xfrm>
          <a:prstGeom prst="pie">
            <a:avLst>
              <a:gd name="adj1" fmla="val 8092163"/>
              <a:gd name="adj2" fmla="val 162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7897426" y="4655179"/>
            <a:ext cx="3222471" cy="322247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12854636" y="4349284"/>
            <a:ext cx="3834262" cy="3834262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5" name="Pie 44"/>
          <p:cNvSpPr/>
          <p:nvPr/>
        </p:nvSpPr>
        <p:spPr>
          <a:xfrm flipH="1">
            <a:off x="12854636" y="4349284"/>
            <a:ext cx="3834262" cy="3834262"/>
          </a:xfrm>
          <a:prstGeom prst="pie">
            <a:avLst>
              <a:gd name="adj1" fmla="val 5327925"/>
              <a:gd name="adj2" fmla="val 1620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13160531" y="4655179"/>
            <a:ext cx="3222471" cy="322247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18125022" y="4349284"/>
            <a:ext cx="3834262" cy="3834262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9" name="Pie 48"/>
          <p:cNvSpPr/>
          <p:nvPr/>
        </p:nvSpPr>
        <p:spPr>
          <a:xfrm flipH="1">
            <a:off x="18125022" y="4349284"/>
            <a:ext cx="3834262" cy="3834262"/>
          </a:xfrm>
          <a:prstGeom prst="pie">
            <a:avLst>
              <a:gd name="adj1" fmla="val 19416485"/>
              <a:gd name="adj2" fmla="val 1620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18430917" y="4655179"/>
            <a:ext cx="3222471" cy="322247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029365" y="6051471"/>
            <a:ext cx="1112484" cy="4744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37 %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4259607" y="6051471"/>
            <a:ext cx="1178208" cy="4744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50 %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511275" y="6051471"/>
            <a:ext cx="1150956" cy="4744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87 %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762085" y="6051471"/>
            <a:ext cx="1189428" cy="4744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67 %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989979" y="8975040"/>
            <a:ext cx="100219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SEO</a:t>
            </a:r>
          </a:p>
        </p:txBody>
      </p:sp>
      <p:sp>
        <p:nvSpPr>
          <p:cNvPr id="56" name="Subtitle 2"/>
          <p:cNvSpPr txBox="1">
            <a:spLocks/>
          </p:cNvSpPr>
          <p:nvPr/>
        </p:nvSpPr>
        <p:spPr>
          <a:xfrm>
            <a:off x="7072945" y="9579838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3748376" y="8975040"/>
            <a:ext cx="2013693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Research</a:t>
            </a:r>
          </a:p>
        </p:txBody>
      </p:sp>
      <p:sp>
        <p:nvSpPr>
          <p:cNvPr id="58" name="Subtitle 2"/>
          <p:cNvSpPr txBox="1">
            <a:spLocks/>
          </p:cNvSpPr>
          <p:nvPr/>
        </p:nvSpPr>
        <p:spPr>
          <a:xfrm>
            <a:off x="12337087" y="9579838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8928881" y="8975040"/>
            <a:ext cx="2270173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Marketing</a:t>
            </a:r>
          </a:p>
        </p:txBody>
      </p:sp>
      <p:sp>
        <p:nvSpPr>
          <p:cNvPr id="60" name="Subtitle 2"/>
          <p:cNvSpPr txBox="1">
            <a:spLocks/>
          </p:cNvSpPr>
          <p:nvPr/>
        </p:nvSpPr>
        <p:spPr>
          <a:xfrm>
            <a:off x="17645833" y="9579838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851085" y="8975040"/>
            <a:ext cx="284244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Management</a:t>
            </a:r>
          </a:p>
        </p:txBody>
      </p:sp>
      <p:sp>
        <p:nvSpPr>
          <p:cNvPr id="62" name="Subtitle 2"/>
          <p:cNvSpPr txBox="1">
            <a:spLocks/>
          </p:cNvSpPr>
          <p:nvPr/>
        </p:nvSpPr>
        <p:spPr>
          <a:xfrm>
            <a:off x="1854175" y="9579838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</p:spTree>
    <p:extLst>
      <p:ext uri="{BB962C8B-B14F-4D97-AF65-F5344CB8AC3E}">
        <p14:creationId xmlns:p14="http://schemas.microsoft.com/office/powerpoint/2010/main" val="715397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1543310" y="4402523"/>
            <a:ext cx="670247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dirty="0">
                <a:solidFill>
                  <a:schemeClr val="accent5"/>
                </a:solidFill>
                <a:latin typeface="Montserrat Light" charset="0"/>
                <a:ea typeface="Montserrat Light" charset="0"/>
                <a:cs typeface="Montserrat Light" charset="0"/>
              </a:rPr>
              <a:t>PROVIDING THE BEST SOLUTIONS</a:t>
            </a: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1543310" y="5781601"/>
            <a:ext cx="8001457" cy="72456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Paragraphe</a:t>
            </a: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sur </a:t>
            </a:r>
            <a:r>
              <a:rPr lang="en-US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ce</a:t>
            </a: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que propose snips </a:t>
            </a: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8451" y="3829192"/>
            <a:ext cx="5963377" cy="6761225"/>
          </a:xfrm>
        </p:spPr>
      </p:pic>
      <p:pic>
        <p:nvPicPr>
          <p:cNvPr id="1026" name="Picture 2" descr="Résultat de recherche d'images pour &quot;logo snips&quot;">
            <a:extLst>
              <a:ext uri="{FF2B5EF4-FFF2-40B4-BE49-F238E27FC236}">
                <a16:creationId xmlns:a16="http://schemas.microsoft.com/office/drawing/2014/main" id="{7DE67AF6-15B6-41E5-AD3C-3C4E69A76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10" y="1733692"/>
            <a:ext cx="429504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Placeholder 5">
            <a:extLst>
              <a:ext uri="{FF2B5EF4-FFF2-40B4-BE49-F238E27FC236}">
                <a16:creationId xmlns:a16="http://schemas.microsoft.com/office/drawing/2014/main" id="{FCC2468C-0050-475A-B53C-01A45F23B7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4906" y="5781601"/>
            <a:ext cx="6373545" cy="6761225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</p:pic>
      <p:pic>
        <p:nvPicPr>
          <p:cNvPr id="25" name="Espace réservé pour une image  24">
            <a:extLst>
              <a:ext uri="{FF2B5EF4-FFF2-40B4-BE49-F238E27FC236}">
                <a16:creationId xmlns:a16="http://schemas.microsoft.com/office/drawing/2014/main" id="{E926B89A-CF9E-4596-AEA1-35DBC924673C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00" r="20300"/>
          <a:stretch>
            <a:fillRect/>
          </a:stretch>
        </p:blipFill>
        <p:spPr>
          <a:xfrm>
            <a:off x="7178264" y="3829192"/>
            <a:ext cx="6183045" cy="6706612"/>
          </a:xfrm>
        </p:spPr>
      </p:pic>
    </p:spTree>
    <p:extLst>
      <p:ext uri="{BB962C8B-B14F-4D97-AF65-F5344CB8AC3E}">
        <p14:creationId xmlns:p14="http://schemas.microsoft.com/office/powerpoint/2010/main" val="14988426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0884364" y="1963881"/>
            <a:ext cx="2615331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Your </a:t>
            </a:r>
            <a:r>
              <a:rPr lang="en-US" sz="2800" dirty="0" err="1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dipmjl</a:t>
            </a:r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 Here</a:t>
            </a:r>
          </a:p>
        </p:txBody>
      </p:sp>
      <p:sp>
        <p:nvSpPr>
          <p:cNvPr id="21" name="Oval 20"/>
          <p:cNvSpPr/>
          <p:nvPr/>
        </p:nvSpPr>
        <p:spPr>
          <a:xfrm>
            <a:off x="16740553" y="3988420"/>
            <a:ext cx="5265722" cy="5267092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9581470" y="3988420"/>
            <a:ext cx="5265722" cy="5267092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2422387" y="3988420"/>
            <a:ext cx="5265722" cy="5267092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409848" y="5806358"/>
            <a:ext cx="192713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1M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459299" y="5806358"/>
            <a:ext cx="31918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210k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886083" y="5806358"/>
            <a:ext cx="265649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50k</a:t>
            </a:r>
          </a:p>
        </p:txBody>
      </p:sp>
      <p:sp>
        <p:nvSpPr>
          <p:cNvPr id="2" name="Oval 1"/>
          <p:cNvSpPr/>
          <p:nvPr/>
        </p:nvSpPr>
        <p:spPr>
          <a:xfrm>
            <a:off x="11653566" y="3430859"/>
            <a:ext cx="1115122" cy="1115122"/>
          </a:xfrm>
          <a:prstGeom prst="ellipse">
            <a:avLst/>
          </a:prstGeom>
          <a:solidFill>
            <a:schemeClr val="bg2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18815852" y="3430859"/>
            <a:ext cx="1115122" cy="1115122"/>
          </a:xfrm>
          <a:prstGeom prst="ellipse">
            <a:avLst/>
          </a:prstGeom>
          <a:solidFill>
            <a:schemeClr val="bg2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497687" y="3430859"/>
            <a:ext cx="1115122" cy="1115122"/>
          </a:xfrm>
          <a:prstGeom prst="ellipse">
            <a:avLst/>
          </a:prstGeom>
          <a:solidFill>
            <a:schemeClr val="bg2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4" name="Freeform 85"/>
          <p:cNvSpPr>
            <a:spLocks noChangeArrowheads="1"/>
          </p:cNvSpPr>
          <p:nvPr/>
        </p:nvSpPr>
        <p:spPr bwMode="auto">
          <a:xfrm>
            <a:off x="4752514" y="3713584"/>
            <a:ext cx="668692" cy="537495"/>
          </a:xfrm>
          <a:custGeom>
            <a:avLst/>
            <a:gdLst>
              <a:gd name="T0" fmla="*/ 461 w 462"/>
              <a:gd name="T1" fmla="*/ 45 h 374"/>
              <a:gd name="T2" fmla="*/ 461 w 462"/>
              <a:gd name="T3" fmla="*/ 45 h 374"/>
              <a:gd name="T4" fmla="*/ 408 w 462"/>
              <a:gd name="T5" fmla="*/ 63 h 374"/>
              <a:gd name="T6" fmla="*/ 443 w 462"/>
              <a:gd name="T7" fmla="*/ 10 h 374"/>
              <a:gd name="T8" fmla="*/ 389 w 462"/>
              <a:gd name="T9" fmla="*/ 36 h 374"/>
              <a:gd name="T10" fmla="*/ 319 w 462"/>
              <a:gd name="T11" fmla="*/ 0 h 374"/>
              <a:gd name="T12" fmla="*/ 221 w 462"/>
              <a:gd name="T13" fmla="*/ 98 h 374"/>
              <a:gd name="T14" fmla="*/ 230 w 462"/>
              <a:gd name="T15" fmla="*/ 116 h 374"/>
              <a:gd name="T16" fmla="*/ 35 w 462"/>
              <a:gd name="T17" fmla="*/ 19 h 374"/>
              <a:gd name="T18" fmla="*/ 17 w 462"/>
              <a:gd name="T19" fmla="*/ 72 h 374"/>
              <a:gd name="T20" fmla="*/ 61 w 462"/>
              <a:gd name="T21" fmla="*/ 151 h 374"/>
              <a:gd name="T22" fmla="*/ 17 w 462"/>
              <a:gd name="T23" fmla="*/ 134 h 374"/>
              <a:gd name="T24" fmla="*/ 17 w 462"/>
              <a:gd name="T25" fmla="*/ 134 h 374"/>
              <a:gd name="T26" fmla="*/ 98 w 462"/>
              <a:gd name="T27" fmla="*/ 231 h 374"/>
              <a:gd name="T28" fmla="*/ 70 w 462"/>
              <a:gd name="T29" fmla="*/ 231 h 374"/>
              <a:gd name="T30" fmla="*/ 53 w 462"/>
              <a:gd name="T31" fmla="*/ 231 h 374"/>
              <a:gd name="T32" fmla="*/ 142 w 462"/>
              <a:gd name="T33" fmla="*/ 294 h 374"/>
              <a:gd name="T34" fmla="*/ 26 w 462"/>
              <a:gd name="T35" fmla="*/ 338 h 374"/>
              <a:gd name="T36" fmla="*/ 0 w 462"/>
              <a:gd name="T37" fmla="*/ 338 h 374"/>
              <a:gd name="T38" fmla="*/ 142 w 462"/>
              <a:gd name="T39" fmla="*/ 373 h 374"/>
              <a:gd name="T40" fmla="*/ 408 w 462"/>
              <a:gd name="T41" fmla="*/ 107 h 374"/>
              <a:gd name="T42" fmla="*/ 408 w 462"/>
              <a:gd name="T43" fmla="*/ 98 h 374"/>
              <a:gd name="T44" fmla="*/ 461 w 462"/>
              <a:gd name="T45" fmla="*/ 45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lnTo>
                  <a:pt x="17" y="134"/>
                </a:ln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wrap="none" lIns="91400" tIns="45700" rIns="91400" bIns="45700" anchor="ctr"/>
          <a:lstStyle/>
          <a:p>
            <a:pPr defTabSz="1218682">
              <a:defRPr/>
            </a:pPr>
            <a:endParaRPr lang="en-US" sz="9598" dirty="0">
              <a:latin typeface="Open Sans Light" charset="0"/>
            </a:endParaRPr>
          </a:p>
        </p:txBody>
      </p:sp>
      <p:sp>
        <p:nvSpPr>
          <p:cNvPr id="35" name="Freeform 51"/>
          <p:cNvSpPr>
            <a:spLocks noChangeArrowheads="1"/>
          </p:cNvSpPr>
          <p:nvPr/>
        </p:nvSpPr>
        <p:spPr bwMode="auto">
          <a:xfrm>
            <a:off x="11923332" y="3607779"/>
            <a:ext cx="575583" cy="736408"/>
          </a:xfrm>
          <a:custGeom>
            <a:avLst/>
            <a:gdLst>
              <a:gd name="T0" fmla="*/ 160 w 400"/>
              <a:gd name="T1" fmla="*/ 336 h 506"/>
              <a:gd name="T2" fmla="*/ 160 w 400"/>
              <a:gd name="T3" fmla="*/ 336 h 506"/>
              <a:gd name="T4" fmla="*/ 89 w 400"/>
              <a:gd name="T5" fmla="*/ 505 h 506"/>
              <a:gd name="T6" fmla="*/ 124 w 400"/>
              <a:gd name="T7" fmla="*/ 248 h 506"/>
              <a:gd name="T8" fmla="*/ 186 w 400"/>
              <a:gd name="T9" fmla="*/ 124 h 506"/>
              <a:gd name="T10" fmla="*/ 213 w 400"/>
              <a:gd name="T11" fmla="*/ 319 h 506"/>
              <a:gd name="T12" fmla="*/ 293 w 400"/>
              <a:gd name="T13" fmla="*/ 97 h 506"/>
              <a:gd name="T14" fmla="*/ 62 w 400"/>
              <a:gd name="T15" fmla="*/ 213 h 506"/>
              <a:gd name="T16" fmla="*/ 71 w 400"/>
              <a:gd name="T17" fmla="*/ 301 h 506"/>
              <a:gd name="T18" fmla="*/ 0 w 400"/>
              <a:gd name="T19" fmla="*/ 186 h 506"/>
              <a:gd name="T20" fmla="*/ 168 w 400"/>
              <a:gd name="T21" fmla="*/ 17 h 506"/>
              <a:gd name="T22" fmla="*/ 390 w 400"/>
              <a:gd name="T23" fmla="*/ 151 h 506"/>
              <a:gd name="T24" fmla="*/ 231 w 400"/>
              <a:gd name="T25" fmla="*/ 372 h 506"/>
              <a:gd name="T26" fmla="*/ 160 w 400"/>
              <a:gd name="T27" fmla="*/ 33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00" h="506">
                <a:moveTo>
                  <a:pt x="160" y="336"/>
                </a:moveTo>
                <a:lnTo>
                  <a:pt x="160" y="336"/>
                </a:lnTo>
                <a:cubicBezTo>
                  <a:pt x="150" y="408"/>
                  <a:pt x="133" y="479"/>
                  <a:pt x="89" y="505"/>
                </a:cubicBezTo>
                <a:cubicBezTo>
                  <a:pt x="71" y="408"/>
                  <a:pt x="106" y="327"/>
                  <a:pt x="124" y="248"/>
                </a:cubicBezTo>
                <a:cubicBezTo>
                  <a:pt x="97" y="195"/>
                  <a:pt x="124" y="97"/>
                  <a:pt x="186" y="124"/>
                </a:cubicBezTo>
                <a:cubicBezTo>
                  <a:pt x="257" y="151"/>
                  <a:pt x="124" y="301"/>
                  <a:pt x="213" y="319"/>
                </a:cubicBezTo>
                <a:cubicBezTo>
                  <a:pt x="310" y="336"/>
                  <a:pt x="355" y="151"/>
                  <a:pt x="293" y="97"/>
                </a:cubicBezTo>
                <a:cubicBezTo>
                  <a:pt x="204" y="8"/>
                  <a:pt x="36" y="89"/>
                  <a:pt x="62" y="213"/>
                </a:cubicBezTo>
                <a:cubicBezTo>
                  <a:pt x="62" y="248"/>
                  <a:pt x="97" y="257"/>
                  <a:pt x="71" y="301"/>
                </a:cubicBezTo>
                <a:cubicBezTo>
                  <a:pt x="18" y="283"/>
                  <a:pt x="0" y="239"/>
                  <a:pt x="0" y="186"/>
                </a:cubicBezTo>
                <a:cubicBezTo>
                  <a:pt x="9" y="89"/>
                  <a:pt x="89" y="26"/>
                  <a:pt x="168" y="17"/>
                </a:cubicBezTo>
                <a:cubicBezTo>
                  <a:pt x="275" y="0"/>
                  <a:pt x="372" y="53"/>
                  <a:pt x="390" y="151"/>
                </a:cubicBezTo>
                <a:cubicBezTo>
                  <a:pt x="399" y="257"/>
                  <a:pt x="337" y="380"/>
                  <a:pt x="231" y="372"/>
                </a:cubicBezTo>
                <a:cubicBezTo>
                  <a:pt x="195" y="372"/>
                  <a:pt x="186" y="354"/>
                  <a:pt x="160" y="336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wrap="none" lIns="91400" tIns="45700" rIns="91400" bIns="45700" anchor="ctr"/>
          <a:lstStyle/>
          <a:p>
            <a:pPr defTabSz="1218682">
              <a:defRPr/>
            </a:pPr>
            <a:endParaRPr lang="en-US" sz="9598" dirty="0">
              <a:latin typeface="Open Sans Light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8184877" y="9813073"/>
            <a:ext cx="244971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FACEBOOK</a:t>
            </a:r>
          </a:p>
        </p:txBody>
      </p:sp>
      <p:sp>
        <p:nvSpPr>
          <p:cNvPr id="37" name="Subtitle 2"/>
          <p:cNvSpPr txBox="1">
            <a:spLocks/>
          </p:cNvSpPr>
          <p:nvPr/>
        </p:nvSpPr>
        <p:spPr>
          <a:xfrm>
            <a:off x="16991598" y="10417871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369386" y="7233922"/>
            <a:ext cx="1683473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followers</a:t>
            </a:r>
          </a:p>
        </p:txBody>
      </p:sp>
      <p:sp>
        <p:nvSpPr>
          <p:cNvPr id="39" name="Subtitle 2"/>
          <p:cNvSpPr txBox="1">
            <a:spLocks/>
          </p:cNvSpPr>
          <p:nvPr/>
        </p:nvSpPr>
        <p:spPr>
          <a:xfrm>
            <a:off x="2628826" y="10417871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0986273" y="9813073"/>
            <a:ext cx="244971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FACEBOOK</a:t>
            </a: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9792994" y="10417871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sp>
        <p:nvSpPr>
          <p:cNvPr id="42" name="Freeform 75"/>
          <p:cNvSpPr>
            <a:spLocks noChangeArrowheads="1"/>
          </p:cNvSpPr>
          <p:nvPr/>
        </p:nvSpPr>
        <p:spPr bwMode="auto">
          <a:xfrm>
            <a:off x="19187370" y="3636263"/>
            <a:ext cx="355507" cy="660228"/>
          </a:xfrm>
          <a:custGeom>
            <a:avLst/>
            <a:gdLst>
              <a:gd name="T0" fmla="*/ 248 w 249"/>
              <a:gd name="T1" fmla="*/ 80 h 453"/>
              <a:gd name="T2" fmla="*/ 248 w 249"/>
              <a:gd name="T3" fmla="*/ 80 h 453"/>
              <a:gd name="T4" fmla="*/ 177 w 249"/>
              <a:gd name="T5" fmla="*/ 80 h 453"/>
              <a:gd name="T6" fmla="*/ 160 w 249"/>
              <a:gd name="T7" fmla="*/ 107 h 453"/>
              <a:gd name="T8" fmla="*/ 160 w 249"/>
              <a:gd name="T9" fmla="*/ 160 h 453"/>
              <a:gd name="T10" fmla="*/ 248 w 249"/>
              <a:gd name="T11" fmla="*/ 160 h 453"/>
              <a:gd name="T12" fmla="*/ 248 w 249"/>
              <a:gd name="T13" fmla="*/ 231 h 453"/>
              <a:gd name="T14" fmla="*/ 160 w 249"/>
              <a:gd name="T15" fmla="*/ 231 h 453"/>
              <a:gd name="T16" fmla="*/ 160 w 249"/>
              <a:gd name="T17" fmla="*/ 452 h 453"/>
              <a:gd name="T18" fmla="*/ 79 w 249"/>
              <a:gd name="T19" fmla="*/ 452 h 453"/>
              <a:gd name="T20" fmla="*/ 79 w 249"/>
              <a:gd name="T21" fmla="*/ 231 h 453"/>
              <a:gd name="T22" fmla="*/ 0 w 249"/>
              <a:gd name="T23" fmla="*/ 231 h 453"/>
              <a:gd name="T24" fmla="*/ 0 w 249"/>
              <a:gd name="T25" fmla="*/ 160 h 453"/>
              <a:gd name="T26" fmla="*/ 79 w 249"/>
              <a:gd name="T27" fmla="*/ 160 h 453"/>
              <a:gd name="T28" fmla="*/ 79 w 249"/>
              <a:gd name="T29" fmla="*/ 116 h 453"/>
              <a:gd name="T30" fmla="*/ 177 w 249"/>
              <a:gd name="T31" fmla="*/ 0 h 453"/>
              <a:gd name="T32" fmla="*/ 248 w 249"/>
              <a:gd name="T33" fmla="*/ 0 h 453"/>
              <a:gd name="T34" fmla="*/ 248 w 249"/>
              <a:gd name="T35" fmla="*/ 8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  <a:extLst/>
        </p:spPr>
        <p:txBody>
          <a:bodyPr wrap="none" lIns="91400" tIns="45700" rIns="91400" bIns="45700" anchor="ctr"/>
          <a:lstStyle/>
          <a:p>
            <a:pPr defTabSz="1218682">
              <a:defRPr/>
            </a:pPr>
            <a:endParaRPr lang="en-US" sz="9598" dirty="0">
              <a:latin typeface="Open Sans Light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063356" y="9813073"/>
            <a:ext cx="196720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TWITTER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8951108" y="7233922"/>
            <a:ext cx="917239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likes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205223" y="7233922"/>
            <a:ext cx="1683473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followers</a:t>
            </a:r>
          </a:p>
        </p:txBody>
      </p:sp>
    </p:spTree>
    <p:extLst>
      <p:ext uri="{BB962C8B-B14F-4D97-AF65-F5344CB8AC3E}">
        <p14:creationId xmlns:p14="http://schemas.microsoft.com/office/powerpoint/2010/main" val="19031991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312A12B9-0314-4F6E-A43E-B2BCC1FD3E64}"/>
              </a:ext>
            </a:extLst>
          </p:cNvPr>
          <p:cNvSpPr txBox="1"/>
          <p:nvPr/>
        </p:nvSpPr>
        <p:spPr>
          <a:xfrm>
            <a:off x="9372600" y="4743450"/>
            <a:ext cx="9639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Ici c’est les 2 derniers partit, </a:t>
            </a:r>
            <a:r>
              <a:rPr lang="fr-FR" dirty="0" err="1"/>
              <a:t>pe</a:t>
            </a:r>
            <a:r>
              <a:rPr lang="fr-FR" dirty="0"/>
              <a:t> utiliser les deux dernier slide ? </a:t>
            </a:r>
          </a:p>
        </p:txBody>
      </p:sp>
    </p:spTree>
    <p:extLst>
      <p:ext uri="{BB962C8B-B14F-4D97-AF65-F5344CB8AC3E}">
        <p14:creationId xmlns:p14="http://schemas.microsoft.com/office/powerpoint/2010/main" val="12499716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7752661" y="743713"/>
            <a:ext cx="8882560" cy="12183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BUSINESS 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464986" y="1963881"/>
            <a:ext cx="3454087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Your Subtitle Here</a:t>
            </a:r>
          </a:p>
        </p:txBody>
      </p:sp>
      <p:sp>
        <p:nvSpPr>
          <p:cNvPr id="22" name="Freeform 21"/>
          <p:cNvSpPr/>
          <p:nvPr/>
        </p:nvSpPr>
        <p:spPr>
          <a:xfrm>
            <a:off x="2020771" y="683635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6926884" y="683635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11832997" y="683635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16739110" y="683635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8530801" y="7363360"/>
            <a:ext cx="2266967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Success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50961" y="7363360"/>
            <a:ext cx="1736373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Value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697531" y="7363360"/>
            <a:ext cx="3074881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Innovation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840591" y="7363360"/>
            <a:ext cx="2427268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Improve</a:t>
            </a:r>
          </a:p>
        </p:txBody>
      </p:sp>
      <p:cxnSp>
        <p:nvCxnSpPr>
          <p:cNvPr id="32" name="Straight Connector 31"/>
          <p:cNvCxnSpPr/>
          <p:nvPr/>
        </p:nvCxnSpPr>
        <p:spPr>
          <a:xfrm flipV="1">
            <a:off x="14541191" y="5330208"/>
            <a:ext cx="0" cy="1113266"/>
          </a:xfrm>
          <a:prstGeom prst="line">
            <a:avLst/>
          </a:prstGeom>
          <a:ln w="2857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3302724" y="3093290"/>
            <a:ext cx="249138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YOUR TITLE</a:t>
            </a: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2130285" y="3698088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cxnSp>
        <p:nvCxnSpPr>
          <p:cNvPr id="35" name="Straight Connector 34"/>
          <p:cNvCxnSpPr/>
          <p:nvPr/>
        </p:nvCxnSpPr>
        <p:spPr>
          <a:xfrm>
            <a:off x="19657315" y="9109144"/>
            <a:ext cx="0" cy="1110633"/>
          </a:xfrm>
          <a:prstGeom prst="line">
            <a:avLst/>
          </a:prstGeom>
          <a:ln w="28575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8420781" y="10705196"/>
            <a:ext cx="249138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YOUR TITLE</a:t>
            </a:r>
          </a:p>
        </p:txBody>
      </p:sp>
      <p:sp>
        <p:nvSpPr>
          <p:cNvPr id="37" name="Subtitle 2"/>
          <p:cNvSpPr txBox="1">
            <a:spLocks/>
          </p:cNvSpPr>
          <p:nvPr/>
        </p:nvSpPr>
        <p:spPr>
          <a:xfrm>
            <a:off x="17248343" y="11309994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4839630" y="5330208"/>
            <a:ext cx="0" cy="1113266"/>
          </a:xfrm>
          <a:prstGeom prst="line">
            <a:avLst/>
          </a:prstGeom>
          <a:ln w="2857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601163" y="3093290"/>
            <a:ext cx="249138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YOUR TITLE</a:t>
            </a: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2428724" y="3698088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10044964" y="9109144"/>
            <a:ext cx="0" cy="1110633"/>
          </a:xfrm>
          <a:prstGeom prst="line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808430" y="10705196"/>
            <a:ext cx="249138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YOUR TITLE</a:t>
            </a:r>
          </a:p>
        </p:txBody>
      </p:sp>
      <p:sp>
        <p:nvSpPr>
          <p:cNvPr id="44" name="Subtitle 2"/>
          <p:cNvSpPr txBox="1">
            <a:spLocks/>
          </p:cNvSpPr>
          <p:nvPr/>
        </p:nvSpPr>
        <p:spPr>
          <a:xfrm>
            <a:off x="7635992" y="11309994"/>
            <a:ext cx="4836260" cy="12518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Refers to a good or service being offered</a:t>
            </a:r>
          </a:p>
        </p:txBody>
      </p:sp>
    </p:spTree>
    <p:extLst>
      <p:ext uri="{BB962C8B-B14F-4D97-AF65-F5344CB8AC3E}">
        <p14:creationId xmlns:p14="http://schemas.microsoft.com/office/powerpoint/2010/main" val="693759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Pitch Deck Light">
      <a:dk1>
        <a:srgbClr val="737572"/>
      </a:dk1>
      <a:lt1>
        <a:srgbClr val="FFFFFF"/>
      </a:lt1>
      <a:dk2>
        <a:srgbClr val="445469"/>
      </a:dk2>
      <a:lt2>
        <a:srgbClr val="FFFFFF"/>
      </a:lt2>
      <a:accent1>
        <a:srgbClr val="0E80C9"/>
      </a:accent1>
      <a:accent2>
        <a:srgbClr val="119CF4"/>
      </a:accent2>
      <a:accent3>
        <a:srgbClr val="445469"/>
      </a:accent3>
      <a:accent4>
        <a:srgbClr val="8AC153"/>
      </a:accent4>
      <a:accent5>
        <a:srgbClr val="BAEF69"/>
      </a:accent5>
      <a:accent6>
        <a:srgbClr val="A9A8AB"/>
      </a:accent6>
      <a:hlink>
        <a:srgbClr val="0E80C9"/>
      </a:hlink>
      <a:folHlink>
        <a:srgbClr val="0EA3F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CC9ACB1DB73643A89AA3E4F0F77C3C" ma:contentTypeVersion="6" ma:contentTypeDescription="Crée un document." ma:contentTypeScope="" ma:versionID="5110b978c93c8b055c8973002c62a50e">
  <xsd:schema xmlns:xsd="http://www.w3.org/2001/XMLSchema" xmlns:xs="http://www.w3.org/2001/XMLSchema" xmlns:p="http://schemas.microsoft.com/office/2006/metadata/properties" xmlns:ns2="fe68789e-9809-4410-99d1-0716903929c6" targetNamespace="http://schemas.microsoft.com/office/2006/metadata/properties" ma:root="true" ma:fieldsID="a41a0c3f5d855b759ccb9926bc5d98db" ns2:_="">
    <xsd:import namespace="fe68789e-9809-4410-99d1-0716903929c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68789e-9809-4410-99d1-0716903929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DA7DB45-516C-4708-9F7F-2A9751A4B806}"/>
</file>

<file path=customXml/itemProps2.xml><?xml version="1.0" encoding="utf-8"?>
<ds:datastoreItem xmlns:ds="http://schemas.openxmlformats.org/officeDocument/2006/customXml" ds:itemID="{CF82ADE8-72BC-460B-9925-4F47F2C6489C}"/>
</file>

<file path=customXml/itemProps3.xml><?xml version="1.0" encoding="utf-8"?>
<ds:datastoreItem xmlns:ds="http://schemas.openxmlformats.org/officeDocument/2006/customXml" ds:itemID="{9D4F05AB-1C5F-4B4E-8D8F-1D81955132CA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41723</TotalTime>
  <Words>407</Words>
  <Application>Microsoft Office PowerPoint</Application>
  <PresentationFormat>Personnalisé</PresentationFormat>
  <Paragraphs>99</Paragraphs>
  <Slides>9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7" baseType="lpstr">
      <vt:lpstr>Arial</vt:lpstr>
      <vt:lpstr>Calibri</vt:lpstr>
      <vt:lpstr>Montserrat Bold</vt:lpstr>
      <vt:lpstr>Montserrat Light</vt:lpstr>
      <vt:lpstr>Open Sans Light</vt:lpstr>
      <vt:lpstr>Open Sans Regular</vt:lpstr>
      <vt:lpstr>Roboto Regular</vt:lpstr>
      <vt:lpstr>Default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Premium Presentations</dc:title>
  <dc:subject/>
  <dc:creator/>
  <cp:keywords/>
  <dc:description/>
  <cp:lastModifiedBy>rayan galetta</cp:lastModifiedBy>
  <cp:revision>6357</cp:revision>
  <dcterms:created xsi:type="dcterms:W3CDTF">2014-11-12T21:47:38Z</dcterms:created>
  <dcterms:modified xsi:type="dcterms:W3CDTF">2018-02-10T21:58:20Z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0x01010037CC9ACB1DB73643A89AA3E4F0F77C3C</vt:lpwstr>
  </property>
</Properties>
</file>

<file path=docProps/thumbnail.jpeg>
</file>